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76" r:id="rId5"/>
    <p:sldId id="275" r:id="rId6"/>
    <p:sldId id="277" r:id="rId7"/>
    <p:sldId id="258" r:id="rId8"/>
    <p:sldId id="259" r:id="rId9"/>
    <p:sldId id="260" r:id="rId10"/>
    <p:sldId id="261" r:id="rId11"/>
    <p:sldId id="278" r:id="rId12"/>
    <p:sldId id="279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156" autoAdjust="0"/>
  </p:normalViewPr>
  <p:slideViewPr>
    <p:cSldViewPr snapToGrid="0">
      <p:cViewPr varScale="1">
        <p:scale>
          <a:sx n="69" d="100"/>
          <a:sy n="69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A5016-4F02-4754-8295-61145805339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06EE38-3697-4A22-86DB-24C14EA21200}">
      <dgm:prSet/>
      <dgm:spPr/>
      <dgm:t>
        <a:bodyPr/>
        <a:lstStyle/>
        <a:p>
          <a:r>
            <a:rPr lang="en-US">
              <a:latin typeface="Book Antiqua" panose="02040602050305030304" pitchFamily="18" charset="0"/>
            </a:rPr>
            <a:t>Develop</a:t>
          </a:r>
        </a:p>
      </dgm:t>
    </dgm:pt>
    <dgm:pt modelId="{B48BF3AF-CEE5-406A-84BE-C1C36ACA858E}" type="parTrans" cxnId="{84A2BE82-36C9-42E6-8730-9D9956D37FDA}">
      <dgm:prSet/>
      <dgm:spPr/>
      <dgm:t>
        <a:bodyPr/>
        <a:lstStyle/>
        <a:p>
          <a:endParaRPr lang="en-US"/>
        </a:p>
      </dgm:t>
    </dgm:pt>
    <dgm:pt modelId="{70280977-C0E9-4418-B676-DFCCC5E30B3D}" type="sibTrans" cxnId="{84A2BE82-36C9-42E6-8730-9D9956D37FDA}">
      <dgm:prSet/>
      <dgm:spPr/>
      <dgm:t>
        <a:bodyPr/>
        <a:lstStyle/>
        <a:p>
          <a:endParaRPr lang="en-US"/>
        </a:p>
      </dgm:t>
    </dgm:pt>
    <dgm:pt modelId="{EDF61B54-CA22-4A31-A0AF-7E0BDA44769F}">
      <dgm:prSet/>
      <dgm:spPr/>
      <dgm:t>
        <a:bodyPr/>
        <a:lstStyle/>
        <a:p>
          <a:r>
            <a:rPr lang="en-US"/>
            <a:t>Develop Strategic Objectives  for Strategic Themes</a:t>
          </a:r>
        </a:p>
      </dgm:t>
    </dgm:pt>
    <dgm:pt modelId="{8FDEF04C-604E-4727-AEE9-3C283A5F1831}" type="parTrans" cxnId="{A3EFC4AC-7B6E-49D6-ABBF-336AE0961DCB}">
      <dgm:prSet/>
      <dgm:spPr/>
      <dgm:t>
        <a:bodyPr/>
        <a:lstStyle/>
        <a:p>
          <a:endParaRPr lang="en-US"/>
        </a:p>
      </dgm:t>
    </dgm:pt>
    <dgm:pt modelId="{06CBB4DC-7E22-4F56-BEC7-03F06858857E}" type="sibTrans" cxnId="{A3EFC4AC-7B6E-49D6-ABBF-336AE0961DCB}">
      <dgm:prSet/>
      <dgm:spPr/>
      <dgm:t>
        <a:bodyPr/>
        <a:lstStyle/>
        <a:p>
          <a:endParaRPr lang="en-US"/>
        </a:p>
      </dgm:t>
    </dgm:pt>
    <dgm:pt modelId="{30E5D678-279E-445B-821C-02EE2C75D92A}">
      <dgm:prSet/>
      <dgm:spPr/>
      <dgm:t>
        <a:bodyPr/>
        <a:lstStyle/>
        <a:p>
          <a:r>
            <a:rPr lang="en-US"/>
            <a:t>Create</a:t>
          </a:r>
        </a:p>
      </dgm:t>
    </dgm:pt>
    <dgm:pt modelId="{0C017CCF-D357-426E-B433-0983FFAFC5D3}" type="parTrans" cxnId="{CFBA7108-3906-4920-87F0-3407AB88A294}">
      <dgm:prSet/>
      <dgm:spPr/>
      <dgm:t>
        <a:bodyPr/>
        <a:lstStyle/>
        <a:p>
          <a:endParaRPr lang="en-US"/>
        </a:p>
      </dgm:t>
    </dgm:pt>
    <dgm:pt modelId="{E45393FB-8A7B-4939-A3CF-7E4BAB9DCA23}" type="sibTrans" cxnId="{CFBA7108-3906-4920-87F0-3407AB88A294}">
      <dgm:prSet/>
      <dgm:spPr/>
      <dgm:t>
        <a:bodyPr/>
        <a:lstStyle/>
        <a:p>
          <a:endParaRPr lang="en-US"/>
        </a:p>
      </dgm:t>
    </dgm:pt>
    <dgm:pt modelId="{66E009E7-BCD5-4A48-96C1-2372783425D5}">
      <dgm:prSet/>
      <dgm:spPr/>
      <dgm:t>
        <a:bodyPr/>
        <a:lstStyle/>
        <a:p>
          <a:r>
            <a:rPr lang="en-US"/>
            <a:t>Create Enterprise-wide  Strategic Objectives from the  Theme Objectives</a:t>
          </a:r>
        </a:p>
      </dgm:t>
    </dgm:pt>
    <dgm:pt modelId="{F6DADDFC-B0A2-44D0-AD1E-6EBDFC8A1CF1}" type="parTrans" cxnId="{16B011FC-FE59-4924-9D3E-AB86535528EC}">
      <dgm:prSet/>
      <dgm:spPr/>
      <dgm:t>
        <a:bodyPr/>
        <a:lstStyle/>
        <a:p>
          <a:endParaRPr lang="en-US"/>
        </a:p>
      </dgm:t>
    </dgm:pt>
    <dgm:pt modelId="{6B196773-EC2A-4753-8D93-CEDF7E55A2D9}" type="sibTrans" cxnId="{16B011FC-FE59-4924-9D3E-AB86535528EC}">
      <dgm:prSet/>
      <dgm:spPr/>
      <dgm:t>
        <a:bodyPr/>
        <a:lstStyle/>
        <a:p>
          <a:endParaRPr lang="en-US"/>
        </a:p>
      </dgm:t>
    </dgm:pt>
    <dgm:pt modelId="{EB3384EF-9B88-4227-B37E-A34DE37C09D8}">
      <dgm:prSet/>
      <dgm:spPr/>
      <dgm:t>
        <a:bodyPr/>
        <a:lstStyle/>
        <a:p>
          <a:r>
            <a:rPr lang="en-US"/>
            <a:t>Describe and Document</a:t>
          </a:r>
        </a:p>
      </dgm:t>
    </dgm:pt>
    <dgm:pt modelId="{F586351F-54FA-4D55-9CBA-77B6B40F0232}" type="parTrans" cxnId="{39D4EC6E-137A-4F84-A7FB-6F2E2E851B1F}">
      <dgm:prSet/>
      <dgm:spPr/>
      <dgm:t>
        <a:bodyPr/>
        <a:lstStyle/>
        <a:p>
          <a:endParaRPr lang="en-US"/>
        </a:p>
      </dgm:t>
    </dgm:pt>
    <dgm:pt modelId="{4DF2561D-C1CC-42BE-9391-DE40BAEEE64B}" type="sibTrans" cxnId="{39D4EC6E-137A-4F84-A7FB-6F2E2E851B1F}">
      <dgm:prSet/>
      <dgm:spPr/>
      <dgm:t>
        <a:bodyPr/>
        <a:lstStyle/>
        <a:p>
          <a:endParaRPr lang="en-US"/>
        </a:p>
      </dgm:t>
    </dgm:pt>
    <dgm:pt modelId="{1C97BBC6-6A3D-4B08-8A6C-273B3C76F783}">
      <dgm:prSet/>
      <dgm:spPr/>
      <dgm:t>
        <a:bodyPr/>
        <a:lstStyle/>
        <a:p>
          <a:r>
            <a:rPr lang="en-US" dirty="0"/>
            <a:t>Describe and Document  Strategic Objectives</a:t>
          </a:r>
        </a:p>
      </dgm:t>
    </dgm:pt>
    <dgm:pt modelId="{6A767DF0-97C6-4179-BB09-02126D51C16F}" type="parTrans" cxnId="{C5B0B0E7-D299-4157-B782-29B645AB66C4}">
      <dgm:prSet/>
      <dgm:spPr/>
      <dgm:t>
        <a:bodyPr/>
        <a:lstStyle/>
        <a:p>
          <a:endParaRPr lang="en-US"/>
        </a:p>
      </dgm:t>
    </dgm:pt>
    <dgm:pt modelId="{EBEAD7C1-DCF2-44FB-8984-89545215A2D8}" type="sibTrans" cxnId="{C5B0B0E7-D299-4157-B782-29B645AB66C4}">
      <dgm:prSet/>
      <dgm:spPr/>
      <dgm:t>
        <a:bodyPr/>
        <a:lstStyle/>
        <a:p>
          <a:endParaRPr lang="en-US"/>
        </a:p>
      </dgm:t>
    </dgm:pt>
    <dgm:pt modelId="{DEE046BC-35B3-4FFC-AC36-014AA140545F}">
      <dgm:prSet/>
      <dgm:spPr/>
      <dgm:t>
        <a:bodyPr/>
        <a:lstStyle/>
        <a:p>
          <a:r>
            <a:rPr lang="en-US"/>
            <a:t>Identify</a:t>
          </a:r>
        </a:p>
      </dgm:t>
    </dgm:pt>
    <dgm:pt modelId="{DB7696B0-3CDB-4989-AFE3-5435D002434F}" type="parTrans" cxnId="{4CC929BA-19CC-4DE7-907C-3C16C997685A}">
      <dgm:prSet/>
      <dgm:spPr/>
      <dgm:t>
        <a:bodyPr/>
        <a:lstStyle/>
        <a:p>
          <a:endParaRPr lang="en-US"/>
        </a:p>
      </dgm:t>
    </dgm:pt>
    <dgm:pt modelId="{C546473B-AFAE-4FE5-B2F1-B4B626D79F94}" type="sibTrans" cxnId="{4CC929BA-19CC-4DE7-907C-3C16C997685A}">
      <dgm:prSet/>
      <dgm:spPr/>
      <dgm:t>
        <a:bodyPr/>
        <a:lstStyle/>
        <a:p>
          <a:endParaRPr lang="en-US"/>
        </a:p>
      </dgm:t>
    </dgm:pt>
    <dgm:pt modelId="{031A0B32-6010-4650-B010-C738212E7F4D}">
      <dgm:prSet/>
      <dgm:spPr/>
      <dgm:t>
        <a:bodyPr/>
        <a:lstStyle/>
        <a:p>
          <a:r>
            <a:rPr lang="en-US"/>
            <a:t>Identify Objective Owners,  Roles, and Responsibilities</a:t>
          </a:r>
        </a:p>
      </dgm:t>
    </dgm:pt>
    <dgm:pt modelId="{E5742225-D2C9-4603-A72C-C8DC21741C2E}" type="parTrans" cxnId="{D5DD900B-8190-44C9-81C8-47E0E10D223B}">
      <dgm:prSet/>
      <dgm:spPr/>
      <dgm:t>
        <a:bodyPr/>
        <a:lstStyle/>
        <a:p>
          <a:endParaRPr lang="en-US"/>
        </a:p>
      </dgm:t>
    </dgm:pt>
    <dgm:pt modelId="{5B5A9EE4-7884-4D6D-8FA4-82E81361482B}" type="sibTrans" cxnId="{D5DD900B-8190-44C9-81C8-47E0E10D223B}">
      <dgm:prSet/>
      <dgm:spPr/>
      <dgm:t>
        <a:bodyPr/>
        <a:lstStyle/>
        <a:p>
          <a:endParaRPr lang="en-US"/>
        </a:p>
      </dgm:t>
    </dgm:pt>
    <dgm:pt modelId="{4D84263D-1B8B-4CB8-8BCD-B76F1D9FD4FD}" type="pres">
      <dgm:prSet presAssocID="{1E8A5016-4F02-4754-8295-611458053396}" presName="Name0" presStyleCnt="0">
        <dgm:presLayoutVars>
          <dgm:dir/>
          <dgm:animLvl val="lvl"/>
          <dgm:resizeHandles val="exact"/>
        </dgm:presLayoutVars>
      </dgm:prSet>
      <dgm:spPr/>
    </dgm:pt>
    <dgm:pt modelId="{289887B2-511E-4640-8363-69E804A5510A}" type="pres">
      <dgm:prSet presAssocID="{DEE046BC-35B3-4FFC-AC36-014AA140545F}" presName="boxAndChildren" presStyleCnt="0"/>
      <dgm:spPr/>
    </dgm:pt>
    <dgm:pt modelId="{17A5D4E0-05B9-41D9-A126-C97AA0A5F7A2}" type="pres">
      <dgm:prSet presAssocID="{DEE046BC-35B3-4FFC-AC36-014AA140545F}" presName="parentTextBox" presStyleLbl="alignNode1" presStyleIdx="0" presStyleCnt="4"/>
      <dgm:spPr/>
    </dgm:pt>
    <dgm:pt modelId="{A2D55537-3E48-4AE7-95D5-FEF44FBEAB5F}" type="pres">
      <dgm:prSet presAssocID="{DEE046BC-35B3-4FFC-AC36-014AA140545F}" presName="descendantBox" presStyleLbl="bgAccFollowNode1" presStyleIdx="0" presStyleCnt="4"/>
      <dgm:spPr/>
    </dgm:pt>
    <dgm:pt modelId="{399E8251-2E22-4F0B-9BB4-D00821D013D3}" type="pres">
      <dgm:prSet presAssocID="{4DF2561D-C1CC-42BE-9391-DE40BAEEE64B}" presName="sp" presStyleCnt="0"/>
      <dgm:spPr/>
    </dgm:pt>
    <dgm:pt modelId="{642B40CD-7E49-4F07-850F-9FD806577860}" type="pres">
      <dgm:prSet presAssocID="{EB3384EF-9B88-4227-B37E-A34DE37C09D8}" presName="arrowAndChildren" presStyleCnt="0"/>
      <dgm:spPr/>
    </dgm:pt>
    <dgm:pt modelId="{9B1A433A-9F78-4EA2-89ED-50FD5805CC9E}" type="pres">
      <dgm:prSet presAssocID="{EB3384EF-9B88-4227-B37E-A34DE37C09D8}" presName="parentTextArrow" presStyleLbl="node1" presStyleIdx="0" presStyleCnt="0"/>
      <dgm:spPr/>
    </dgm:pt>
    <dgm:pt modelId="{C3E483F5-8520-46EE-81A8-27AD90E385E2}" type="pres">
      <dgm:prSet presAssocID="{EB3384EF-9B88-4227-B37E-A34DE37C09D8}" presName="arrow" presStyleLbl="alignNode1" presStyleIdx="1" presStyleCnt="4"/>
      <dgm:spPr/>
    </dgm:pt>
    <dgm:pt modelId="{305C4B52-0B0F-407E-8C22-545B586758D9}" type="pres">
      <dgm:prSet presAssocID="{EB3384EF-9B88-4227-B37E-A34DE37C09D8}" presName="descendantArrow" presStyleLbl="bgAccFollowNode1" presStyleIdx="1" presStyleCnt="4"/>
      <dgm:spPr/>
    </dgm:pt>
    <dgm:pt modelId="{ED52A7EC-71BE-4A6A-B8E8-5D5AA46B9832}" type="pres">
      <dgm:prSet presAssocID="{E45393FB-8A7B-4939-A3CF-7E4BAB9DCA23}" presName="sp" presStyleCnt="0"/>
      <dgm:spPr/>
    </dgm:pt>
    <dgm:pt modelId="{12600E3F-2E68-4787-967E-E4B685F86C39}" type="pres">
      <dgm:prSet presAssocID="{30E5D678-279E-445B-821C-02EE2C75D92A}" presName="arrowAndChildren" presStyleCnt="0"/>
      <dgm:spPr/>
    </dgm:pt>
    <dgm:pt modelId="{61B4255F-C627-4C40-9152-117AA964FC21}" type="pres">
      <dgm:prSet presAssocID="{30E5D678-279E-445B-821C-02EE2C75D92A}" presName="parentTextArrow" presStyleLbl="node1" presStyleIdx="0" presStyleCnt="0"/>
      <dgm:spPr/>
    </dgm:pt>
    <dgm:pt modelId="{2B2431C4-57F2-4724-835C-154E327E6FAF}" type="pres">
      <dgm:prSet presAssocID="{30E5D678-279E-445B-821C-02EE2C75D92A}" presName="arrow" presStyleLbl="alignNode1" presStyleIdx="2" presStyleCnt="4"/>
      <dgm:spPr/>
    </dgm:pt>
    <dgm:pt modelId="{6245B86A-76F4-4411-8CF1-EA2B8311FE50}" type="pres">
      <dgm:prSet presAssocID="{30E5D678-279E-445B-821C-02EE2C75D92A}" presName="descendantArrow" presStyleLbl="bgAccFollowNode1" presStyleIdx="2" presStyleCnt="4"/>
      <dgm:spPr/>
    </dgm:pt>
    <dgm:pt modelId="{816641C6-26C8-45AA-AA89-C2014C06BB3B}" type="pres">
      <dgm:prSet presAssocID="{70280977-C0E9-4418-B676-DFCCC5E30B3D}" presName="sp" presStyleCnt="0"/>
      <dgm:spPr/>
    </dgm:pt>
    <dgm:pt modelId="{88FBA982-61E0-455C-9B17-6A8D281486FB}" type="pres">
      <dgm:prSet presAssocID="{1506EE38-3697-4A22-86DB-24C14EA21200}" presName="arrowAndChildren" presStyleCnt="0"/>
      <dgm:spPr/>
    </dgm:pt>
    <dgm:pt modelId="{24C67A2C-06DE-491A-B1DF-97B39BFEFD42}" type="pres">
      <dgm:prSet presAssocID="{1506EE38-3697-4A22-86DB-24C14EA21200}" presName="parentTextArrow" presStyleLbl="node1" presStyleIdx="0" presStyleCnt="0"/>
      <dgm:spPr/>
    </dgm:pt>
    <dgm:pt modelId="{E10EB0E1-3A8C-4BFD-8BBD-B9ED6C44E520}" type="pres">
      <dgm:prSet presAssocID="{1506EE38-3697-4A22-86DB-24C14EA21200}" presName="arrow" presStyleLbl="alignNode1" presStyleIdx="3" presStyleCnt="4"/>
      <dgm:spPr/>
    </dgm:pt>
    <dgm:pt modelId="{D13CE762-911D-4BC7-B2CC-F501FCF0CC09}" type="pres">
      <dgm:prSet presAssocID="{1506EE38-3697-4A22-86DB-24C14EA21200}" presName="descendantArrow" presStyleLbl="bgAccFollowNode1" presStyleIdx="3" presStyleCnt="4"/>
      <dgm:spPr/>
    </dgm:pt>
  </dgm:ptLst>
  <dgm:cxnLst>
    <dgm:cxn modelId="{ECF28B01-1B1F-4FC4-921C-0AA5238956D1}" type="presOf" srcId="{66E009E7-BCD5-4A48-96C1-2372783425D5}" destId="{6245B86A-76F4-4411-8CF1-EA2B8311FE50}" srcOrd="0" destOrd="0" presId="urn:microsoft.com/office/officeart/2016/7/layout/VerticalDownArrowProcess"/>
    <dgm:cxn modelId="{CFBA7108-3906-4920-87F0-3407AB88A294}" srcId="{1E8A5016-4F02-4754-8295-611458053396}" destId="{30E5D678-279E-445B-821C-02EE2C75D92A}" srcOrd="1" destOrd="0" parTransId="{0C017CCF-D357-426E-B433-0983FFAFC5D3}" sibTransId="{E45393FB-8A7B-4939-A3CF-7E4BAB9DCA23}"/>
    <dgm:cxn modelId="{D5DD900B-8190-44C9-81C8-47E0E10D223B}" srcId="{DEE046BC-35B3-4FFC-AC36-014AA140545F}" destId="{031A0B32-6010-4650-B010-C738212E7F4D}" srcOrd="0" destOrd="0" parTransId="{E5742225-D2C9-4603-A72C-C8DC21741C2E}" sibTransId="{5B5A9EE4-7884-4D6D-8FA4-82E81361482B}"/>
    <dgm:cxn modelId="{12942A0F-2C97-4748-A09E-394C93D2EAE3}" type="presOf" srcId="{1C97BBC6-6A3D-4B08-8A6C-273B3C76F783}" destId="{305C4B52-0B0F-407E-8C22-545B586758D9}" srcOrd="0" destOrd="0" presId="urn:microsoft.com/office/officeart/2016/7/layout/VerticalDownArrowProcess"/>
    <dgm:cxn modelId="{B3EE6731-7252-4501-9F3E-938CF0C10BB3}" type="presOf" srcId="{1506EE38-3697-4A22-86DB-24C14EA21200}" destId="{24C67A2C-06DE-491A-B1DF-97B39BFEFD42}" srcOrd="0" destOrd="0" presId="urn:microsoft.com/office/officeart/2016/7/layout/VerticalDownArrowProcess"/>
    <dgm:cxn modelId="{4A81B341-793A-4512-91E7-2DC4456E37CB}" type="presOf" srcId="{DEE046BC-35B3-4FFC-AC36-014AA140545F}" destId="{17A5D4E0-05B9-41D9-A126-C97AA0A5F7A2}" srcOrd="0" destOrd="0" presId="urn:microsoft.com/office/officeart/2016/7/layout/VerticalDownArrowProcess"/>
    <dgm:cxn modelId="{F559B76D-A31A-4DEE-8C50-17EE1416CFAB}" type="presOf" srcId="{1E8A5016-4F02-4754-8295-611458053396}" destId="{4D84263D-1B8B-4CB8-8BCD-B76F1D9FD4FD}" srcOrd="0" destOrd="0" presId="urn:microsoft.com/office/officeart/2016/7/layout/VerticalDownArrowProcess"/>
    <dgm:cxn modelId="{39D4EC6E-137A-4F84-A7FB-6F2E2E851B1F}" srcId="{1E8A5016-4F02-4754-8295-611458053396}" destId="{EB3384EF-9B88-4227-B37E-A34DE37C09D8}" srcOrd="2" destOrd="0" parTransId="{F586351F-54FA-4D55-9CBA-77B6B40F0232}" sibTransId="{4DF2561D-C1CC-42BE-9391-DE40BAEEE64B}"/>
    <dgm:cxn modelId="{7EF8C87E-C2D7-4796-9690-89D3D1E41924}" type="presOf" srcId="{031A0B32-6010-4650-B010-C738212E7F4D}" destId="{A2D55537-3E48-4AE7-95D5-FEF44FBEAB5F}" srcOrd="0" destOrd="0" presId="urn:microsoft.com/office/officeart/2016/7/layout/VerticalDownArrowProcess"/>
    <dgm:cxn modelId="{84A2BE82-36C9-42E6-8730-9D9956D37FDA}" srcId="{1E8A5016-4F02-4754-8295-611458053396}" destId="{1506EE38-3697-4A22-86DB-24C14EA21200}" srcOrd="0" destOrd="0" parTransId="{B48BF3AF-CEE5-406A-84BE-C1C36ACA858E}" sibTransId="{70280977-C0E9-4418-B676-DFCCC5E30B3D}"/>
    <dgm:cxn modelId="{D3925696-FD84-4EF3-9810-95D355B19D08}" type="presOf" srcId="{30E5D678-279E-445B-821C-02EE2C75D92A}" destId="{2B2431C4-57F2-4724-835C-154E327E6FAF}" srcOrd="1" destOrd="0" presId="urn:microsoft.com/office/officeart/2016/7/layout/VerticalDownArrowProcess"/>
    <dgm:cxn modelId="{A3EFC4AC-7B6E-49D6-ABBF-336AE0961DCB}" srcId="{1506EE38-3697-4A22-86DB-24C14EA21200}" destId="{EDF61B54-CA22-4A31-A0AF-7E0BDA44769F}" srcOrd="0" destOrd="0" parTransId="{8FDEF04C-604E-4727-AEE9-3C283A5F1831}" sibTransId="{06CBB4DC-7E22-4F56-BEC7-03F06858857E}"/>
    <dgm:cxn modelId="{4CC929BA-19CC-4DE7-907C-3C16C997685A}" srcId="{1E8A5016-4F02-4754-8295-611458053396}" destId="{DEE046BC-35B3-4FFC-AC36-014AA140545F}" srcOrd="3" destOrd="0" parTransId="{DB7696B0-3CDB-4989-AFE3-5435D002434F}" sibTransId="{C546473B-AFAE-4FE5-B2F1-B4B626D79F94}"/>
    <dgm:cxn modelId="{E48F64D1-6F68-4712-A516-70EA8CC02F2E}" type="presOf" srcId="{EB3384EF-9B88-4227-B37E-A34DE37C09D8}" destId="{C3E483F5-8520-46EE-81A8-27AD90E385E2}" srcOrd="1" destOrd="0" presId="urn:microsoft.com/office/officeart/2016/7/layout/VerticalDownArrowProcess"/>
    <dgm:cxn modelId="{915BCBD1-F1A1-4690-9562-D7F5C18F1EA1}" type="presOf" srcId="{EB3384EF-9B88-4227-B37E-A34DE37C09D8}" destId="{9B1A433A-9F78-4EA2-89ED-50FD5805CC9E}" srcOrd="0" destOrd="0" presId="urn:microsoft.com/office/officeart/2016/7/layout/VerticalDownArrowProcess"/>
    <dgm:cxn modelId="{79FC5AD2-BBCC-41D7-9DB7-0027A9C5E989}" type="presOf" srcId="{EDF61B54-CA22-4A31-A0AF-7E0BDA44769F}" destId="{D13CE762-911D-4BC7-B2CC-F501FCF0CC09}" srcOrd="0" destOrd="0" presId="urn:microsoft.com/office/officeart/2016/7/layout/VerticalDownArrowProcess"/>
    <dgm:cxn modelId="{77E8F7E0-E1AE-402B-BBC1-82A472063CA1}" type="presOf" srcId="{1506EE38-3697-4A22-86DB-24C14EA21200}" destId="{E10EB0E1-3A8C-4BFD-8BBD-B9ED6C44E520}" srcOrd="1" destOrd="0" presId="urn:microsoft.com/office/officeart/2016/7/layout/VerticalDownArrowProcess"/>
    <dgm:cxn modelId="{C5B0B0E7-D299-4157-B782-29B645AB66C4}" srcId="{EB3384EF-9B88-4227-B37E-A34DE37C09D8}" destId="{1C97BBC6-6A3D-4B08-8A6C-273B3C76F783}" srcOrd="0" destOrd="0" parTransId="{6A767DF0-97C6-4179-BB09-02126D51C16F}" sibTransId="{EBEAD7C1-DCF2-44FB-8984-89545215A2D8}"/>
    <dgm:cxn modelId="{76C8E2F5-5611-4230-BA90-467D39FCCE37}" type="presOf" srcId="{30E5D678-279E-445B-821C-02EE2C75D92A}" destId="{61B4255F-C627-4C40-9152-117AA964FC21}" srcOrd="0" destOrd="0" presId="urn:microsoft.com/office/officeart/2016/7/layout/VerticalDownArrowProcess"/>
    <dgm:cxn modelId="{16B011FC-FE59-4924-9D3E-AB86535528EC}" srcId="{30E5D678-279E-445B-821C-02EE2C75D92A}" destId="{66E009E7-BCD5-4A48-96C1-2372783425D5}" srcOrd="0" destOrd="0" parTransId="{F6DADDFC-B0A2-44D0-AD1E-6EBDFC8A1CF1}" sibTransId="{6B196773-EC2A-4753-8D93-CEDF7E55A2D9}"/>
    <dgm:cxn modelId="{126690A2-7FBA-425E-B893-B419E8D3C402}" type="presParOf" srcId="{4D84263D-1B8B-4CB8-8BCD-B76F1D9FD4FD}" destId="{289887B2-511E-4640-8363-69E804A5510A}" srcOrd="0" destOrd="0" presId="urn:microsoft.com/office/officeart/2016/7/layout/VerticalDownArrowProcess"/>
    <dgm:cxn modelId="{3BA902C6-0151-4F47-B78A-4960EB97360C}" type="presParOf" srcId="{289887B2-511E-4640-8363-69E804A5510A}" destId="{17A5D4E0-05B9-41D9-A126-C97AA0A5F7A2}" srcOrd="0" destOrd="0" presId="urn:microsoft.com/office/officeart/2016/7/layout/VerticalDownArrowProcess"/>
    <dgm:cxn modelId="{1EB40B2D-1EC2-4C0D-9679-80C957C6B645}" type="presParOf" srcId="{289887B2-511E-4640-8363-69E804A5510A}" destId="{A2D55537-3E48-4AE7-95D5-FEF44FBEAB5F}" srcOrd="1" destOrd="0" presId="urn:microsoft.com/office/officeart/2016/7/layout/VerticalDownArrowProcess"/>
    <dgm:cxn modelId="{7E4E9842-0DE9-4BAA-9573-4BC5F7FDF3D4}" type="presParOf" srcId="{4D84263D-1B8B-4CB8-8BCD-B76F1D9FD4FD}" destId="{399E8251-2E22-4F0B-9BB4-D00821D013D3}" srcOrd="1" destOrd="0" presId="urn:microsoft.com/office/officeart/2016/7/layout/VerticalDownArrowProcess"/>
    <dgm:cxn modelId="{C0B0E89D-0AB7-41CB-94B5-C60D6C8B083D}" type="presParOf" srcId="{4D84263D-1B8B-4CB8-8BCD-B76F1D9FD4FD}" destId="{642B40CD-7E49-4F07-850F-9FD806577860}" srcOrd="2" destOrd="0" presId="urn:microsoft.com/office/officeart/2016/7/layout/VerticalDownArrowProcess"/>
    <dgm:cxn modelId="{91C15411-2FAB-4865-9927-ECAB89366457}" type="presParOf" srcId="{642B40CD-7E49-4F07-850F-9FD806577860}" destId="{9B1A433A-9F78-4EA2-89ED-50FD5805CC9E}" srcOrd="0" destOrd="0" presId="urn:microsoft.com/office/officeart/2016/7/layout/VerticalDownArrowProcess"/>
    <dgm:cxn modelId="{10D4C0EE-F52D-4E42-BE7C-FAF39F56D460}" type="presParOf" srcId="{642B40CD-7E49-4F07-850F-9FD806577860}" destId="{C3E483F5-8520-46EE-81A8-27AD90E385E2}" srcOrd="1" destOrd="0" presId="urn:microsoft.com/office/officeart/2016/7/layout/VerticalDownArrowProcess"/>
    <dgm:cxn modelId="{EF07F7D3-C339-45EE-AE7C-7A0233F2D272}" type="presParOf" srcId="{642B40CD-7E49-4F07-850F-9FD806577860}" destId="{305C4B52-0B0F-407E-8C22-545B586758D9}" srcOrd="2" destOrd="0" presId="urn:microsoft.com/office/officeart/2016/7/layout/VerticalDownArrowProcess"/>
    <dgm:cxn modelId="{096AFC96-0C64-492F-90B4-A76C83FE6C06}" type="presParOf" srcId="{4D84263D-1B8B-4CB8-8BCD-B76F1D9FD4FD}" destId="{ED52A7EC-71BE-4A6A-B8E8-5D5AA46B9832}" srcOrd="3" destOrd="0" presId="urn:microsoft.com/office/officeart/2016/7/layout/VerticalDownArrowProcess"/>
    <dgm:cxn modelId="{5DDB3BCE-80D9-4746-8D0F-6A6D95070E76}" type="presParOf" srcId="{4D84263D-1B8B-4CB8-8BCD-B76F1D9FD4FD}" destId="{12600E3F-2E68-4787-967E-E4B685F86C39}" srcOrd="4" destOrd="0" presId="urn:microsoft.com/office/officeart/2016/7/layout/VerticalDownArrowProcess"/>
    <dgm:cxn modelId="{FE33A999-29B5-4DCC-B267-CB06E5BB97F5}" type="presParOf" srcId="{12600E3F-2E68-4787-967E-E4B685F86C39}" destId="{61B4255F-C627-4C40-9152-117AA964FC21}" srcOrd="0" destOrd="0" presId="urn:microsoft.com/office/officeart/2016/7/layout/VerticalDownArrowProcess"/>
    <dgm:cxn modelId="{21D2A054-6C17-4476-9CE2-E2D4A8B2AA21}" type="presParOf" srcId="{12600E3F-2E68-4787-967E-E4B685F86C39}" destId="{2B2431C4-57F2-4724-835C-154E327E6FAF}" srcOrd="1" destOrd="0" presId="urn:microsoft.com/office/officeart/2016/7/layout/VerticalDownArrowProcess"/>
    <dgm:cxn modelId="{E395E881-BD90-4657-887A-2D63D2C1F5F8}" type="presParOf" srcId="{12600E3F-2E68-4787-967E-E4B685F86C39}" destId="{6245B86A-76F4-4411-8CF1-EA2B8311FE50}" srcOrd="2" destOrd="0" presId="urn:microsoft.com/office/officeart/2016/7/layout/VerticalDownArrowProcess"/>
    <dgm:cxn modelId="{0BD2BD69-5D9B-4528-9FE2-FE300A4E068C}" type="presParOf" srcId="{4D84263D-1B8B-4CB8-8BCD-B76F1D9FD4FD}" destId="{816641C6-26C8-45AA-AA89-C2014C06BB3B}" srcOrd="5" destOrd="0" presId="urn:microsoft.com/office/officeart/2016/7/layout/VerticalDownArrowProcess"/>
    <dgm:cxn modelId="{42E11A13-A3C4-47B7-9930-F2E28BA08702}" type="presParOf" srcId="{4D84263D-1B8B-4CB8-8BCD-B76F1D9FD4FD}" destId="{88FBA982-61E0-455C-9B17-6A8D281486FB}" srcOrd="6" destOrd="0" presId="urn:microsoft.com/office/officeart/2016/7/layout/VerticalDownArrowProcess"/>
    <dgm:cxn modelId="{BBA011BA-5B84-4D99-8581-FDD53EDC3E58}" type="presParOf" srcId="{88FBA982-61E0-455C-9B17-6A8D281486FB}" destId="{24C67A2C-06DE-491A-B1DF-97B39BFEFD42}" srcOrd="0" destOrd="0" presId="urn:microsoft.com/office/officeart/2016/7/layout/VerticalDownArrowProcess"/>
    <dgm:cxn modelId="{D234836E-7C62-43E5-869F-AA0F2BEF1CBA}" type="presParOf" srcId="{88FBA982-61E0-455C-9B17-6A8D281486FB}" destId="{E10EB0E1-3A8C-4BFD-8BBD-B9ED6C44E520}" srcOrd="1" destOrd="0" presId="urn:microsoft.com/office/officeart/2016/7/layout/VerticalDownArrowProcess"/>
    <dgm:cxn modelId="{FA83B3C8-8141-42EE-B6E9-48B7D62BEAF2}" type="presParOf" srcId="{88FBA982-61E0-455C-9B17-6A8D281486FB}" destId="{D13CE762-911D-4BC7-B2CC-F501FCF0CC0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6D605-F837-4F2A-A86D-B36C80C4FAB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E703939-A064-4503-B6E7-1EA6FEF419BC}">
      <dgm:prSet/>
      <dgm:spPr/>
      <dgm:t>
        <a:bodyPr/>
        <a:lstStyle/>
        <a:p>
          <a:pPr algn="just"/>
          <a:r>
            <a:rPr lang="en-GB"/>
            <a:t>Because so many other critical components—strategy mapping, performance measures and targets, and strategic initiatives—are derived from them, strategic objectives are considered the DNA of the Balanced Scorecard system. </a:t>
          </a:r>
          <a:endParaRPr lang="en-US"/>
        </a:p>
      </dgm:t>
    </dgm:pt>
    <dgm:pt modelId="{523E88A5-1FCE-4318-91A9-A717549A27FB}" type="parTrans" cxnId="{96466AED-BCB2-4862-82A1-21376FAA4DB6}">
      <dgm:prSet/>
      <dgm:spPr/>
      <dgm:t>
        <a:bodyPr/>
        <a:lstStyle/>
        <a:p>
          <a:pPr algn="just"/>
          <a:endParaRPr lang="en-US"/>
        </a:p>
      </dgm:t>
    </dgm:pt>
    <dgm:pt modelId="{8C769185-C1C1-4E99-984D-3547CE15FA1A}" type="sibTrans" cxnId="{96466AED-BCB2-4862-82A1-21376FAA4DB6}">
      <dgm:prSet/>
      <dgm:spPr/>
      <dgm:t>
        <a:bodyPr/>
        <a:lstStyle/>
        <a:p>
          <a:pPr algn="just"/>
          <a:endParaRPr lang="en-US"/>
        </a:p>
      </dgm:t>
    </dgm:pt>
    <dgm:pt modelId="{6D422759-B474-46ED-B55D-170B080307A7}">
      <dgm:prSet custT="1"/>
      <dgm:spPr/>
      <dgm:t>
        <a:bodyPr/>
        <a:lstStyle/>
        <a:p>
          <a:pPr algn="just"/>
          <a:r>
            <a:rPr lang="en-GB" sz="4000" dirty="0"/>
            <a:t>Chaining of objectives to form a strategy map</a:t>
          </a:r>
          <a:endParaRPr lang="en-US" sz="4000" dirty="0"/>
        </a:p>
      </dgm:t>
    </dgm:pt>
    <dgm:pt modelId="{97457994-CF07-40D9-AEF0-0036F793BA29}" type="parTrans" cxnId="{053C906C-3852-47F5-87E3-5BEF2D86DA05}">
      <dgm:prSet/>
      <dgm:spPr/>
      <dgm:t>
        <a:bodyPr/>
        <a:lstStyle/>
        <a:p>
          <a:pPr algn="just"/>
          <a:endParaRPr lang="en-US"/>
        </a:p>
      </dgm:t>
    </dgm:pt>
    <dgm:pt modelId="{58BF71A1-74F0-488F-BE63-FACBDE47DE95}" type="sibTrans" cxnId="{053C906C-3852-47F5-87E3-5BEF2D86DA05}">
      <dgm:prSet/>
      <dgm:spPr/>
      <dgm:t>
        <a:bodyPr/>
        <a:lstStyle/>
        <a:p>
          <a:pPr algn="just"/>
          <a:endParaRPr lang="en-US"/>
        </a:p>
      </dgm:t>
    </dgm:pt>
    <dgm:pt modelId="{FD10DCD5-AACB-4E80-BDA6-7F9B9429BB57}" type="pres">
      <dgm:prSet presAssocID="{2276D605-F837-4F2A-A86D-B36C80C4FABC}" presName="linear" presStyleCnt="0">
        <dgm:presLayoutVars>
          <dgm:animLvl val="lvl"/>
          <dgm:resizeHandles val="exact"/>
        </dgm:presLayoutVars>
      </dgm:prSet>
      <dgm:spPr/>
    </dgm:pt>
    <dgm:pt modelId="{D7FB8C69-E71F-48A2-9B49-8CD84690F724}" type="pres">
      <dgm:prSet presAssocID="{3E703939-A064-4503-B6E7-1EA6FEF419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CF2D7D2-43EE-41CA-8A4B-070A4F59160A}" type="pres">
      <dgm:prSet presAssocID="{8C769185-C1C1-4E99-984D-3547CE15FA1A}" presName="spacer" presStyleCnt="0"/>
      <dgm:spPr/>
    </dgm:pt>
    <dgm:pt modelId="{AE9AA363-5B29-4739-B62C-44FC197A1C09}" type="pres">
      <dgm:prSet presAssocID="{6D422759-B474-46ED-B55D-170B080307A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A96440C-4BD7-4522-88FE-46C5C0ECF6B5}" type="presOf" srcId="{6D422759-B474-46ED-B55D-170B080307A7}" destId="{AE9AA363-5B29-4739-B62C-44FC197A1C09}" srcOrd="0" destOrd="0" presId="urn:microsoft.com/office/officeart/2005/8/layout/vList2"/>
    <dgm:cxn modelId="{053C906C-3852-47F5-87E3-5BEF2D86DA05}" srcId="{2276D605-F837-4F2A-A86D-B36C80C4FABC}" destId="{6D422759-B474-46ED-B55D-170B080307A7}" srcOrd="1" destOrd="0" parTransId="{97457994-CF07-40D9-AEF0-0036F793BA29}" sibTransId="{58BF71A1-74F0-488F-BE63-FACBDE47DE95}"/>
    <dgm:cxn modelId="{7FE371B1-A608-4DC7-B61D-78681C7EA877}" type="presOf" srcId="{2276D605-F837-4F2A-A86D-B36C80C4FABC}" destId="{FD10DCD5-AACB-4E80-BDA6-7F9B9429BB57}" srcOrd="0" destOrd="0" presId="urn:microsoft.com/office/officeart/2005/8/layout/vList2"/>
    <dgm:cxn modelId="{30D259CD-C7F8-4CE2-B103-37998EB6A09E}" type="presOf" srcId="{3E703939-A064-4503-B6E7-1EA6FEF419BC}" destId="{D7FB8C69-E71F-48A2-9B49-8CD84690F724}" srcOrd="0" destOrd="0" presId="urn:microsoft.com/office/officeart/2005/8/layout/vList2"/>
    <dgm:cxn modelId="{96466AED-BCB2-4862-82A1-21376FAA4DB6}" srcId="{2276D605-F837-4F2A-A86D-B36C80C4FABC}" destId="{3E703939-A064-4503-B6E7-1EA6FEF419BC}" srcOrd="0" destOrd="0" parTransId="{523E88A5-1FCE-4318-91A9-A717549A27FB}" sibTransId="{8C769185-C1C1-4E99-984D-3547CE15FA1A}"/>
    <dgm:cxn modelId="{B01F4CDE-D330-4E87-A26D-F2FB02A6AC95}" type="presParOf" srcId="{FD10DCD5-AACB-4E80-BDA6-7F9B9429BB57}" destId="{D7FB8C69-E71F-48A2-9B49-8CD84690F724}" srcOrd="0" destOrd="0" presId="urn:microsoft.com/office/officeart/2005/8/layout/vList2"/>
    <dgm:cxn modelId="{4900BD3A-1DEB-4AB8-99B6-2F4B2FF28E03}" type="presParOf" srcId="{FD10DCD5-AACB-4E80-BDA6-7F9B9429BB57}" destId="{6CF2D7D2-43EE-41CA-8A4B-070A4F59160A}" srcOrd="1" destOrd="0" presId="urn:microsoft.com/office/officeart/2005/8/layout/vList2"/>
    <dgm:cxn modelId="{3F279CCB-5DE8-4B3C-88C2-F21C4E9E5DF6}" type="presParOf" srcId="{FD10DCD5-AACB-4E80-BDA6-7F9B9429BB57}" destId="{AE9AA363-5B29-4739-B62C-44FC197A1C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8B6EA4-3E5E-451E-886D-5379317BD46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24BCCA7-C5DC-42CA-9BB8-2786C8CB2F2B}">
      <dgm:prSet/>
      <dgm:spPr/>
      <dgm:t>
        <a:bodyPr/>
        <a:lstStyle/>
        <a:p>
          <a:r>
            <a:rPr lang="en-GB" b="1"/>
            <a:t>At the corporate or enterprise level: </a:t>
          </a:r>
          <a:endParaRPr lang="en-US"/>
        </a:p>
      </dgm:t>
    </dgm:pt>
    <dgm:pt modelId="{C90E4E03-3A4B-42C1-AC15-5E0F4009D841}" type="parTrans" cxnId="{FF856DE7-4884-45FB-9CEF-B52AA059637D}">
      <dgm:prSet/>
      <dgm:spPr/>
      <dgm:t>
        <a:bodyPr/>
        <a:lstStyle/>
        <a:p>
          <a:endParaRPr lang="en-US"/>
        </a:p>
      </dgm:t>
    </dgm:pt>
    <dgm:pt modelId="{3921BABA-8079-4AA9-8CD7-AB2A1718D587}" type="sibTrans" cxnId="{FF856DE7-4884-45FB-9CEF-B52AA059637D}">
      <dgm:prSet/>
      <dgm:spPr/>
      <dgm:t>
        <a:bodyPr/>
        <a:lstStyle/>
        <a:p>
          <a:endParaRPr lang="en-US"/>
        </a:p>
      </dgm:t>
    </dgm:pt>
    <dgm:pt modelId="{A9B295CB-AC5E-4CFF-9D53-7778CB0606BD}">
      <dgm:prSet/>
      <dgm:spPr/>
      <dgm:t>
        <a:bodyPr/>
        <a:lstStyle/>
        <a:p>
          <a:r>
            <a:rPr lang="en-GB" b="1"/>
            <a:t>At the business and support unit (e.g., department) level:</a:t>
          </a:r>
          <a:endParaRPr lang="en-US"/>
        </a:p>
      </dgm:t>
    </dgm:pt>
    <dgm:pt modelId="{0606A83F-3B66-4FD1-AEAF-396F74436238}" type="parTrans" cxnId="{75D1EE07-89CE-49F5-81A3-928F952CCF37}">
      <dgm:prSet/>
      <dgm:spPr/>
      <dgm:t>
        <a:bodyPr/>
        <a:lstStyle/>
        <a:p>
          <a:endParaRPr lang="en-US"/>
        </a:p>
      </dgm:t>
    </dgm:pt>
    <dgm:pt modelId="{169C72E9-E72D-4AC9-9E2C-2D721BDE2BD2}" type="sibTrans" cxnId="{75D1EE07-89CE-49F5-81A3-928F952CCF37}">
      <dgm:prSet/>
      <dgm:spPr/>
      <dgm:t>
        <a:bodyPr/>
        <a:lstStyle/>
        <a:p>
          <a:endParaRPr lang="en-US"/>
        </a:p>
      </dgm:t>
    </dgm:pt>
    <dgm:pt modelId="{B4330196-FDA9-410C-A812-18E49F73457E}">
      <dgm:prSet/>
      <dgm:spPr/>
      <dgm:t>
        <a:bodyPr/>
        <a:lstStyle/>
        <a:p>
          <a:r>
            <a:rPr lang="en-GB" b="1"/>
            <a:t>At the individual employee level:</a:t>
          </a:r>
          <a:endParaRPr lang="en-US"/>
        </a:p>
      </dgm:t>
    </dgm:pt>
    <dgm:pt modelId="{1DBB0CA6-72FD-443D-A75B-36F490340E84}" type="parTrans" cxnId="{35E34621-25D8-4E47-8ED1-74AD95E64C2E}">
      <dgm:prSet/>
      <dgm:spPr/>
      <dgm:t>
        <a:bodyPr/>
        <a:lstStyle/>
        <a:p>
          <a:endParaRPr lang="en-US"/>
        </a:p>
      </dgm:t>
    </dgm:pt>
    <dgm:pt modelId="{63E376BC-DA70-41AD-87D3-1593A77F7AF5}" type="sibTrans" cxnId="{35E34621-25D8-4E47-8ED1-74AD95E64C2E}">
      <dgm:prSet/>
      <dgm:spPr/>
      <dgm:t>
        <a:bodyPr/>
        <a:lstStyle/>
        <a:p>
          <a:endParaRPr lang="en-US"/>
        </a:p>
      </dgm:t>
    </dgm:pt>
    <dgm:pt modelId="{FEEFE2F6-8AD9-4798-8723-6164AA2D2864}" type="pres">
      <dgm:prSet presAssocID="{148B6EA4-3E5E-451E-886D-5379317BD4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EB2AC3-B12C-4AFA-B1E5-1AD645EDF49C}" type="pres">
      <dgm:prSet presAssocID="{924BCCA7-C5DC-42CA-9BB8-2786C8CB2F2B}" presName="hierRoot1" presStyleCnt="0"/>
      <dgm:spPr/>
    </dgm:pt>
    <dgm:pt modelId="{6B8812C9-98F0-4A5B-A404-1106BA5FD66D}" type="pres">
      <dgm:prSet presAssocID="{924BCCA7-C5DC-42CA-9BB8-2786C8CB2F2B}" presName="composite" presStyleCnt="0"/>
      <dgm:spPr/>
    </dgm:pt>
    <dgm:pt modelId="{40CBD11F-8782-43AA-9F33-C420D0C5F1AE}" type="pres">
      <dgm:prSet presAssocID="{924BCCA7-C5DC-42CA-9BB8-2786C8CB2F2B}" presName="background" presStyleLbl="node0" presStyleIdx="0" presStyleCnt="3"/>
      <dgm:spPr/>
    </dgm:pt>
    <dgm:pt modelId="{EEB93376-B2D0-4F1B-A711-D93DEF71D867}" type="pres">
      <dgm:prSet presAssocID="{924BCCA7-C5DC-42CA-9BB8-2786C8CB2F2B}" presName="text" presStyleLbl="fgAcc0" presStyleIdx="0" presStyleCnt="3">
        <dgm:presLayoutVars>
          <dgm:chPref val="3"/>
        </dgm:presLayoutVars>
      </dgm:prSet>
      <dgm:spPr/>
    </dgm:pt>
    <dgm:pt modelId="{EC7E458C-7EA7-4307-A8FE-6FCC8A6C844A}" type="pres">
      <dgm:prSet presAssocID="{924BCCA7-C5DC-42CA-9BB8-2786C8CB2F2B}" presName="hierChild2" presStyleCnt="0"/>
      <dgm:spPr/>
    </dgm:pt>
    <dgm:pt modelId="{2458229C-7F99-4CD1-8C02-C91C70E6025A}" type="pres">
      <dgm:prSet presAssocID="{A9B295CB-AC5E-4CFF-9D53-7778CB0606BD}" presName="hierRoot1" presStyleCnt="0"/>
      <dgm:spPr/>
    </dgm:pt>
    <dgm:pt modelId="{78FF3FE1-06E5-48AC-8F45-A28B30E27D53}" type="pres">
      <dgm:prSet presAssocID="{A9B295CB-AC5E-4CFF-9D53-7778CB0606BD}" presName="composite" presStyleCnt="0"/>
      <dgm:spPr/>
    </dgm:pt>
    <dgm:pt modelId="{F74D21E2-D3F5-4F3F-A9EF-6D80509C2A55}" type="pres">
      <dgm:prSet presAssocID="{A9B295CB-AC5E-4CFF-9D53-7778CB0606BD}" presName="background" presStyleLbl="node0" presStyleIdx="1" presStyleCnt="3"/>
      <dgm:spPr/>
    </dgm:pt>
    <dgm:pt modelId="{E925691F-9B1D-46F2-8D99-6BFB8B309AE6}" type="pres">
      <dgm:prSet presAssocID="{A9B295CB-AC5E-4CFF-9D53-7778CB0606BD}" presName="text" presStyleLbl="fgAcc0" presStyleIdx="1" presStyleCnt="3">
        <dgm:presLayoutVars>
          <dgm:chPref val="3"/>
        </dgm:presLayoutVars>
      </dgm:prSet>
      <dgm:spPr/>
    </dgm:pt>
    <dgm:pt modelId="{1F0E727B-FD3A-4E76-A3B1-10C70504E492}" type="pres">
      <dgm:prSet presAssocID="{A9B295CB-AC5E-4CFF-9D53-7778CB0606BD}" presName="hierChild2" presStyleCnt="0"/>
      <dgm:spPr/>
    </dgm:pt>
    <dgm:pt modelId="{DD607814-A7FB-4FC1-BF6F-FF427030AD76}" type="pres">
      <dgm:prSet presAssocID="{B4330196-FDA9-410C-A812-18E49F73457E}" presName="hierRoot1" presStyleCnt="0"/>
      <dgm:spPr/>
    </dgm:pt>
    <dgm:pt modelId="{F9287170-C0E8-45EA-B01D-F718A7E9BE78}" type="pres">
      <dgm:prSet presAssocID="{B4330196-FDA9-410C-A812-18E49F73457E}" presName="composite" presStyleCnt="0"/>
      <dgm:spPr/>
    </dgm:pt>
    <dgm:pt modelId="{B93B2A5C-DBA9-4090-BBC3-964E1A47B10B}" type="pres">
      <dgm:prSet presAssocID="{B4330196-FDA9-410C-A812-18E49F73457E}" presName="background" presStyleLbl="node0" presStyleIdx="2" presStyleCnt="3"/>
      <dgm:spPr/>
    </dgm:pt>
    <dgm:pt modelId="{F4517A1A-AAD8-458A-9A06-C3861BF96E11}" type="pres">
      <dgm:prSet presAssocID="{B4330196-FDA9-410C-A812-18E49F73457E}" presName="text" presStyleLbl="fgAcc0" presStyleIdx="2" presStyleCnt="3">
        <dgm:presLayoutVars>
          <dgm:chPref val="3"/>
        </dgm:presLayoutVars>
      </dgm:prSet>
      <dgm:spPr/>
    </dgm:pt>
    <dgm:pt modelId="{141AE275-0B88-4126-9F55-93265C66CBBB}" type="pres">
      <dgm:prSet presAssocID="{B4330196-FDA9-410C-A812-18E49F73457E}" presName="hierChild2" presStyleCnt="0"/>
      <dgm:spPr/>
    </dgm:pt>
  </dgm:ptLst>
  <dgm:cxnLst>
    <dgm:cxn modelId="{75D1EE07-89CE-49F5-81A3-928F952CCF37}" srcId="{148B6EA4-3E5E-451E-886D-5379317BD469}" destId="{A9B295CB-AC5E-4CFF-9D53-7778CB0606BD}" srcOrd="1" destOrd="0" parTransId="{0606A83F-3B66-4FD1-AEAF-396F74436238}" sibTransId="{169C72E9-E72D-4AC9-9E2C-2D721BDE2BD2}"/>
    <dgm:cxn modelId="{264D0419-B3E2-488C-A083-E02FC5343F49}" type="presOf" srcId="{924BCCA7-C5DC-42CA-9BB8-2786C8CB2F2B}" destId="{EEB93376-B2D0-4F1B-A711-D93DEF71D867}" srcOrd="0" destOrd="0" presId="urn:microsoft.com/office/officeart/2005/8/layout/hierarchy1"/>
    <dgm:cxn modelId="{35E34621-25D8-4E47-8ED1-74AD95E64C2E}" srcId="{148B6EA4-3E5E-451E-886D-5379317BD469}" destId="{B4330196-FDA9-410C-A812-18E49F73457E}" srcOrd="2" destOrd="0" parTransId="{1DBB0CA6-72FD-443D-A75B-36F490340E84}" sibTransId="{63E376BC-DA70-41AD-87D3-1593A77F7AF5}"/>
    <dgm:cxn modelId="{20B11161-EC59-490B-A92F-CE435E2E46F8}" type="presOf" srcId="{A9B295CB-AC5E-4CFF-9D53-7778CB0606BD}" destId="{E925691F-9B1D-46F2-8D99-6BFB8B309AE6}" srcOrd="0" destOrd="0" presId="urn:microsoft.com/office/officeart/2005/8/layout/hierarchy1"/>
    <dgm:cxn modelId="{EECB4558-7D19-4646-A2DF-62052C446871}" type="presOf" srcId="{148B6EA4-3E5E-451E-886D-5379317BD469}" destId="{FEEFE2F6-8AD9-4798-8723-6164AA2D2864}" srcOrd="0" destOrd="0" presId="urn:microsoft.com/office/officeart/2005/8/layout/hierarchy1"/>
    <dgm:cxn modelId="{095243A2-B696-4D90-9510-FBFA2A01619A}" type="presOf" srcId="{B4330196-FDA9-410C-A812-18E49F73457E}" destId="{F4517A1A-AAD8-458A-9A06-C3861BF96E11}" srcOrd="0" destOrd="0" presId="urn:microsoft.com/office/officeart/2005/8/layout/hierarchy1"/>
    <dgm:cxn modelId="{FF856DE7-4884-45FB-9CEF-B52AA059637D}" srcId="{148B6EA4-3E5E-451E-886D-5379317BD469}" destId="{924BCCA7-C5DC-42CA-9BB8-2786C8CB2F2B}" srcOrd="0" destOrd="0" parTransId="{C90E4E03-3A4B-42C1-AC15-5E0F4009D841}" sibTransId="{3921BABA-8079-4AA9-8CD7-AB2A1718D587}"/>
    <dgm:cxn modelId="{5E5B8C56-6EE6-473A-A1E3-5DBF4AB1F9CC}" type="presParOf" srcId="{FEEFE2F6-8AD9-4798-8723-6164AA2D2864}" destId="{01EB2AC3-B12C-4AFA-B1E5-1AD645EDF49C}" srcOrd="0" destOrd="0" presId="urn:microsoft.com/office/officeart/2005/8/layout/hierarchy1"/>
    <dgm:cxn modelId="{901EAFC4-D916-4AB4-B13C-4D679F2AFDC4}" type="presParOf" srcId="{01EB2AC3-B12C-4AFA-B1E5-1AD645EDF49C}" destId="{6B8812C9-98F0-4A5B-A404-1106BA5FD66D}" srcOrd="0" destOrd="0" presId="urn:microsoft.com/office/officeart/2005/8/layout/hierarchy1"/>
    <dgm:cxn modelId="{EADE77EF-C7FB-43C9-B98B-D8681C500A0F}" type="presParOf" srcId="{6B8812C9-98F0-4A5B-A404-1106BA5FD66D}" destId="{40CBD11F-8782-43AA-9F33-C420D0C5F1AE}" srcOrd="0" destOrd="0" presId="urn:microsoft.com/office/officeart/2005/8/layout/hierarchy1"/>
    <dgm:cxn modelId="{E6CF1C54-3923-4961-8CA5-56B4AA019414}" type="presParOf" srcId="{6B8812C9-98F0-4A5B-A404-1106BA5FD66D}" destId="{EEB93376-B2D0-4F1B-A711-D93DEF71D867}" srcOrd="1" destOrd="0" presId="urn:microsoft.com/office/officeart/2005/8/layout/hierarchy1"/>
    <dgm:cxn modelId="{BA48EB21-8A74-4838-ABCB-B5449B5BBBCC}" type="presParOf" srcId="{01EB2AC3-B12C-4AFA-B1E5-1AD645EDF49C}" destId="{EC7E458C-7EA7-4307-A8FE-6FCC8A6C844A}" srcOrd="1" destOrd="0" presId="urn:microsoft.com/office/officeart/2005/8/layout/hierarchy1"/>
    <dgm:cxn modelId="{9BC592B9-07DA-46B8-AA24-22A1A8CAD2D0}" type="presParOf" srcId="{FEEFE2F6-8AD9-4798-8723-6164AA2D2864}" destId="{2458229C-7F99-4CD1-8C02-C91C70E6025A}" srcOrd="1" destOrd="0" presId="urn:microsoft.com/office/officeart/2005/8/layout/hierarchy1"/>
    <dgm:cxn modelId="{2437703E-D34C-4883-8473-C269C8F8F1B1}" type="presParOf" srcId="{2458229C-7F99-4CD1-8C02-C91C70E6025A}" destId="{78FF3FE1-06E5-48AC-8F45-A28B30E27D53}" srcOrd="0" destOrd="0" presId="urn:microsoft.com/office/officeart/2005/8/layout/hierarchy1"/>
    <dgm:cxn modelId="{CBFA1361-2784-4469-81A3-571E6377C6B0}" type="presParOf" srcId="{78FF3FE1-06E5-48AC-8F45-A28B30E27D53}" destId="{F74D21E2-D3F5-4F3F-A9EF-6D80509C2A55}" srcOrd="0" destOrd="0" presId="urn:microsoft.com/office/officeart/2005/8/layout/hierarchy1"/>
    <dgm:cxn modelId="{265928FF-EA8B-4880-A3C5-0CB476B5592A}" type="presParOf" srcId="{78FF3FE1-06E5-48AC-8F45-A28B30E27D53}" destId="{E925691F-9B1D-46F2-8D99-6BFB8B309AE6}" srcOrd="1" destOrd="0" presId="urn:microsoft.com/office/officeart/2005/8/layout/hierarchy1"/>
    <dgm:cxn modelId="{C80654CF-DD8D-4FCE-9703-E2ACE0CEB10E}" type="presParOf" srcId="{2458229C-7F99-4CD1-8C02-C91C70E6025A}" destId="{1F0E727B-FD3A-4E76-A3B1-10C70504E492}" srcOrd="1" destOrd="0" presId="urn:microsoft.com/office/officeart/2005/8/layout/hierarchy1"/>
    <dgm:cxn modelId="{E2F3D6C0-6C16-4B98-B896-51AFBB0E247E}" type="presParOf" srcId="{FEEFE2F6-8AD9-4798-8723-6164AA2D2864}" destId="{DD607814-A7FB-4FC1-BF6F-FF427030AD76}" srcOrd="2" destOrd="0" presId="urn:microsoft.com/office/officeart/2005/8/layout/hierarchy1"/>
    <dgm:cxn modelId="{37D11143-E6BE-435F-965A-9A7BA73759FD}" type="presParOf" srcId="{DD607814-A7FB-4FC1-BF6F-FF427030AD76}" destId="{F9287170-C0E8-45EA-B01D-F718A7E9BE78}" srcOrd="0" destOrd="0" presId="urn:microsoft.com/office/officeart/2005/8/layout/hierarchy1"/>
    <dgm:cxn modelId="{B2156123-B1C9-443A-8286-5A2FC35BB2D4}" type="presParOf" srcId="{F9287170-C0E8-45EA-B01D-F718A7E9BE78}" destId="{B93B2A5C-DBA9-4090-BBC3-964E1A47B10B}" srcOrd="0" destOrd="0" presId="urn:microsoft.com/office/officeart/2005/8/layout/hierarchy1"/>
    <dgm:cxn modelId="{A1B4F7F7-A67D-41C1-A2F5-1265685F2A85}" type="presParOf" srcId="{F9287170-C0E8-45EA-B01D-F718A7E9BE78}" destId="{F4517A1A-AAD8-458A-9A06-C3861BF96E11}" srcOrd="1" destOrd="0" presId="urn:microsoft.com/office/officeart/2005/8/layout/hierarchy1"/>
    <dgm:cxn modelId="{FB13465C-DB78-4B2E-BF9D-779A328691E4}" type="presParOf" srcId="{DD607814-A7FB-4FC1-BF6F-FF427030AD76}" destId="{141AE275-0B88-4126-9F55-93265C66CB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EAB67-5632-4145-911C-0641E6CF09D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8DFF6B-CB65-4585-9F6B-A13AA72178AA}">
      <dgm:prSet/>
      <dgm:spPr/>
      <dgm:t>
        <a:bodyPr/>
        <a:lstStyle/>
        <a:p>
          <a:pPr>
            <a:defRPr b="1"/>
          </a:pPr>
          <a:r>
            <a:rPr lang="en-GB" dirty="0"/>
            <a:t>Including too much detail in objectives</a:t>
          </a:r>
          <a:endParaRPr lang="en-US" dirty="0"/>
        </a:p>
      </dgm:t>
    </dgm:pt>
    <dgm:pt modelId="{16882EEA-9C33-4C98-99EE-4988E0FEFE70}" type="parTrans" cxnId="{EE3DECC6-2CD6-4ACD-8817-C035672C3B65}">
      <dgm:prSet/>
      <dgm:spPr/>
      <dgm:t>
        <a:bodyPr/>
        <a:lstStyle/>
        <a:p>
          <a:endParaRPr lang="en-US"/>
        </a:p>
      </dgm:t>
    </dgm:pt>
    <dgm:pt modelId="{3A1B5581-D4FE-4940-9262-F7D2D8F3C8EE}" type="sibTrans" cxnId="{EE3DECC6-2CD6-4ACD-8817-C035672C3B65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BACC3DA4-0DF5-4049-B33C-2AFE03227D0B}">
      <dgm:prSet/>
      <dgm:spPr/>
      <dgm:t>
        <a:bodyPr/>
        <a:lstStyle/>
        <a:p>
          <a:r>
            <a:rPr lang="en-GB"/>
            <a:t>“Automate the Billing Process to Reduce Costs by 20 percent” may seem like a simply-written objective, but the thought actually contains multiple strategic elements. </a:t>
          </a:r>
          <a:endParaRPr lang="en-US"/>
        </a:p>
      </dgm:t>
    </dgm:pt>
    <dgm:pt modelId="{52E43015-073A-4453-8EFE-851EE0045F26}" type="parTrans" cxnId="{94BB6076-535E-45D0-A711-769406E564A7}">
      <dgm:prSet/>
      <dgm:spPr/>
      <dgm:t>
        <a:bodyPr/>
        <a:lstStyle/>
        <a:p>
          <a:endParaRPr lang="en-US"/>
        </a:p>
      </dgm:t>
    </dgm:pt>
    <dgm:pt modelId="{3C0A5916-0D84-4371-A019-97C92AEE45D7}" type="sibTrans" cxnId="{94BB6076-535E-45D0-A711-769406E564A7}">
      <dgm:prSet/>
      <dgm:spPr/>
      <dgm:t>
        <a:bodyPr/>
        <a:lstStyle/>
        <a:p>
          <a:endParaRPr lang="en-US"/>
        </a:p>
      </dgm:t>
    </dgm:pt>
    <dgm:pt modelId="{80C7B862-4F47-4279-9FAF-CC7B933E80C6}">
      <dgm:prSet/>
      <dgm:spPr/>
      <dgm:t>
        <a:bodyPr/>
        <a:lstStyle/>
        <a:p>
          <a:pPr>
            <a:defRPr b="1"/>
          </a:pPr>
          <a:r>
            <a:rPr lang="en-GB"/>
            <a:t>Confusing organization structure and functions with strategic objectives</a:t>
          </a:r>
          <a:endParaRPr lang="en-US"/>
        </a:p>
      </dgm:t>
    </dgm:pt>
    <dgm:pt modelId="{A679038D-61AC-43A9-ACEE-D431A586CE05}" type="parTrans" cxnId="{5E35CC34-AD69-4ED3-885B-D69AE26D4885}">
      <dgm:prSet/>
      <dgm:spPr/>
      <dgm:t>
        <a:bodyPr/>
        <a:lstStyle/>
        <a:p>
          <a:endParaRPr lang="en-US"/>
        </a:p>
      </dgm:t>
    </dgm:pt>
    <dgm:pt modelId="{167FF0FA-A083-48EC-A812-C95AC3495FA6}" type="sibTrans" cxnId="{5E35CC34-AD69-4ED3-885B-D69AE26D4885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EED12922-D890-44E5-A9EB-B999F28DB7EE}">
      <dgm:prSet/>
      <dgm:spPr/>
      <dgm:t>
        <a:bodyPr/>
        <a:lstStyle/>
        <a:p>
          <a:r>
            <a:rPr lang="en-GB"/>
            <a:t>Improve Human Resources</a:t>
          </a:r>
          <a:endParaRPr lang="en-US"/>
        </a:p>
      </dgm:t>
    </dgm:pt>
    <dgm:pt modelId="{242C7396-E9BB-4247-8C79-976F310DAC6B}" type="parTrans" cxnId="{895414F2-A410-4E5C-9383-B4CB601CBF7E}">
      <dgm:prSet/>
      <dgm:spPr/>
      <dgm:t>
        <a:bodyPr/>
        <a:lstStyle/>
        <a:p>
          <a:endParaRPr lang="en-US"/>
        </a:p>
      </dgm:t>
    </dgm:pt>
    <dgm:pt modelId="{FC7D741E-AE84-4F6D-B8BC-54CE76B0F702}" type="sibTrans" cxnId="{895414F2-A410-4E5C-9383-B4CB601CBF7E}">
      <dgm:prSet/>
      <dgm:spPr/>
      <dgm:t>
        <a:bodyPr/>
        <a:lstStyle/>
        <a:p>
          <a:endParaRPr lang="en-US"/>
        </a:p>
      </dgm:t>
    </dgm:pt>
    <dgm:pt modelId="{CBD2ED11-1260-44D3-854F-F51921F3C145}">
      <dgm:prSet/>
      <dgm:spPr/>
      <dgm:t>
        <a:bodyPr/>
        <a:lstStyle/>
        <a:p>
          <a:r>
            <a:rPr lang="en-GB"/>
            <a:t>Strengthen Information Technology Department</a:t>
          </a:r>
          <a:endParaRPr lang="en-US"/>
        </a:p>
      </dgm:t>
    </dgm:pt>
    <dgm:pt modelId="{A6B70B50-7E33-4894-8DE0-00F46FC39A28}" type="parTrans" cxnId="{0C5CE50E-D45C-40E8-A6D6-E60079C565FB}">
      <dgm:prSet/>
      <dgm:spPr/>
      <dgm:t>
        <a:bodyPr/>
        <a:lstStyle/>
        <a:p>
          <a:endParaRPr lang="en-US"/>
        </a:p>
      </dgm:t>
    </dgm:pt>
    <dgm:pt modelId="{A48042ED-205E-494E-AB2C-96CB11C00187}" type="sibTrans" cxnId="{0C5CE50E-D45C-40E8-A6D6-E60079C565FB}">
      <dgm:prSet/>
      <dgm:spPr/>
      <dgm:t>
        <a:bodyPr/>
        <a:lstStyle/>
        <a:p>
          <a:endParaRPr lang="en-US"/>
        </a:p>
      </dgm:t>
    </dgm:pt>
    <dgm:pt modelId="{0507FF93-8B97-407B-95B4-D79DEAA7BAEF}">
      <dgm:prSet/>
      <dgm:spPr/>
      <dgm:t>
        <a:bodyPr/>
        <a:lstStyle/>
        <a:p>
          <a:pPr>
            <a:defRPr b="1"/>
          </a:pPr>
          <a:r>
            <a:rPr lang="en-GB"/>
            <a:t>Using objectives that are too generic</a:t>
          </a:r>
          <a:endParaRPr lang="en-US"/>
        </a:p>
      </dgm:t>
    </dgm:pt>
    <dgm:pt modelId="{B36290F8-4471-4F62-B301-653CE4BF1046}" type="parTrans" cxnId="{4A920FA8-78B3-4AB5-9362-5F8400DE989F}">
      <dgm:prSet/>
      <dgm:spPr/>
      <dgm:t>
        <a:bodyPr/>
        <a:lstStyle/>
        <a:p>
          <a:endParaRPr lang="en-US"/>
        </a:p>
      </dgm:t>
    </dgm:pt>
    <dgm:pt modelId="{1ED64E62-01BB-4FF8-8BE5-DA4AE7980D5E}" type="sibTrans" cxnId="{4A920FA8-78B3-4AB5-9362-5F8400DE989F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878E2F74-7457-4730-BD62-4D18F1E615C3}">
      <dgm:prSet/>
      <dgm:spPr/>
      <dgm:t>
        <a:bodyPr/>
        <a:lstStyle/>
        <a:p>
          <a:r>
            <a:rPr lang="en-GB"/>
            <a:t>“Increase Revenue” or “Increase Knowledge”</a:t>
          </a:r>
          <a:endParaRPr lang="en-US"/>
        </a:p>
      </dgm:t>
    </dgm:pt>
    <dgm:pt modelId="{F06CA482-AEDB-496D-89CE-5D76330FFE07}" type="parTrans" cxnId="{EED03C0F-E0F0-4F22-AAB7-4AA2D5C60E81}">
      <dgm:prSet/>
      <dgm:spPr/>
      <dgm:t>
        <a:bodyPr/>
        <a:lstStyle/>
        <a:p>
          <a:endParaRPr lang="en-US"/>
        </a:p>
      </dgm:t>
    </dgm:pt>
    <dgm:pt modelId="{4A18A0A8-6440-4AF6-86E4-E5D7F5BB7CC9}" type="sibTrans" cxnId="{EED03C0F-E0F0-4F22-AAB7-4AA2D5C60E81}">
      <dgm:prSet/>
      <dgm:spPr/>
      <dgm:t>
        <a:bodyPr/>
        <a:lstStyle/>
        <a:p>
          <a:endParaRPr lang="en-US"/>
        </a:p>
      </dgm:t>
    </dgm:pt>
    <dgm:pt modelId="{8C963F35-F44A-435F-BFA1-66E1EEA533D5}">
      <dgm:prSet/>
      <dgm:spPr/>
      <dgm:t>
        <a:bodyPr/>
        <a:lstStyle/>
        <a:p>
          <a:r>
            <a:rPr lang="en-GB"/>
            <a:t>Better Increase revenue in Target market</a:t>
          </a:r>
          <a:endParaRPr lang="en-US"/>
        </a:p>
      </dgm:t>
    </dgm:pt>
    <dgm:pt modelId="{9002338B-2185-4212-8A08-2B0EEB4989C7}" type="parTrans" cxnId="{955DE5CF-325D-4014-8DEE-C111FE2C6078}">
      <dgm:prSet/>
      <dgm:spPr/>
      <dgm:t>
        <a:bodyPr/>
        <a:lstStyle/>
        <a:p>
          <a:endParaRPr lang="en-US"/>
        </a:p>
      </dgm:t>
    </dgm:pt>
    <dgm:pt modelId="{B56E4113-729F-442F-8FBC-43CDBA1CD1F1}" type="sibTrans" cxnId="{955DE5CF-325D-4014-8DEE-C111FE2C6078}">
      <dgm:prSet/>
      <dgm:spPr/>
      <dgm:t>
        <a:bodyPr/>
        <a:lstStyle/>
        <a:p>
          <a:endParaRPr lang="en-US"/>
        </a:p>
      </dgm:t>
    </dgm:pt>
    <dgm:pt modelId="{761EFE42-F075-49FD-8457-4DDE58C493E2}">
      <dgm:prSet/>
      <dgm:spPr/>
      <dgm:t>
        <a:bodyPr/>
        <a:lstStyle/>
        <a:p>
          <a:r>
            <a:rPr lang="en-GB"/>
            <a:t>Use more descriptive words that capture the intent of the business</a:t>
          </a:r>
          <a:endParaRPr lang="en-US"/>
        </a:p>
      </dgm:t>
    </dgm:pt>
    <dgm:pt modelId="{600A788B-98D5-4F0E-B8EF-6461A78966EB}" type="parTrans" cxnId="{1FDBD5A7-86FB-44ED-9EF7-A028C773EC8F}">
      <dgm:prSet/>
      <dgm:spPr/>
      <dgm:t>
        <a:bodyPr/>
        <a:lstStyle/>
        <a:p>
          <a:endParaRPr lang="en-US"/>
        </a:p>
      </dgm:t>
    </dgm:pt>
    <dgm:pt modelId="{5F83D119-70DC-4BFD-8BCF-3742C78113F4}" type="sibTrans" cxnId="{1FDBD5A7-86FB-44ED-9EF7-A028C773EC8F}">
      <dgm:prSet/>
      <dgm:spPr/>
      <dgm:t>
        <a:bodyPr/>
        <a:lstStyle/>
        <a:p>
          <a:endParaRPr lang="en-US"/>
        </a:p>
      </dgm:t>
    </dgm:pt>
    <dgm:pt modelId="{5E032A21-9449-4E86-BD63-7E2BF4A82A38}" type="pres">
      <dgm:prSet presAssocID="{91FEAB67-5632-4145-911C-0641E6CF09D6}" presName="Name0" presStyleCnt="0">
        <dgm:presLayoutVars>
          <dgm:animLvl val="lvl"/>
          <dgm:resizeHandles val="exact"/>
        </dgm:presLayoutVars>
      </dgm:prSet>
      <dgm:spPr/>
    </dgm:pt>
    <dgm:pt modelId="{0C3DA8B0-85E5-4F5E-BB4F-4FE366A02DA2}" type="pres">
      <dgm:prSet presAssocID="{DE8DFF6B-CB65-4585-9F6B-A13AA72178AA}" presName="compositeNode" presStyleCnt="0">
        <dgm:presLayoutVars>
          <dgm:bulletEnabled val="1"/>
        </dgm:presLayoutVars>
      </dgm:prSet>
      <dgm:spPr/>
    </dgm:pt>
    <dgm:pt modelId="{C9693D50-8166-4BA3-A4A8-6BE014FDE8FF}" type="pres">
      <dgm:prSet presAssocID="{DE8DFF6B-CB65-4585-9F6B-A13AA72178AA}" presName="bgRect" presStyleLbl="bgAccFollowNode1" presStyleIdx="0" presStyleCnt="3"/>
      <dgm:spPr/>
    </dgm:pt>
    <dgm:pt modelId="{2D3AB6FF-0FF2-402D-A86C-2DFC985C50D7}" type="pres">
      <dgm:prSet presAssocID="{3A1B5581-D4FE-4940-9262-F7D2D8F3C8E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4A73212-545B-4517-955A-531DCC3C727C}" type="pres">
      <dgm:prSet presAssocID="{DE8DFF6B-CB65-4585-9F6B-A13AA72178AA}" presName="bottomLine" presStyleLbl="alignNode1" presStyleIdx="1" presStyleCnt="6">
        <dgm:presLayoutVars/>
      </dgm:prSet>
      <dgm:spPr/>
    </dgm:pt>
    <dgm:pt modelId="{109CD8F2-93C5-4D9D-AD24-1FF2D4B2BA7E}" type="pres">
      <dgm:prSet presAssocID="{DE8DFF6B-CB65-4585-9F6B-A13AA72178AA}" presName="nodeText" presStyleLbl="bgAccFollowNode1" presStyleIdx="0" presStyleCnt="3">
        <dgm:presLayoutVars>
          <dgm:bulletEnabled val="1"/>
        </dgm:presLayoutVars>
      </dgm:prSet>
      <dgm:spPr/>
    </dgm:pt>
    <dgm:pt modelId="{1B3700B3-2649-4831-A38F-9C81205AD72D}" type="pres">
      <dgm:prSet presAssocID="{3A1B5581-D4FE-4940-9262-F7D2D8F3C8EE}" presName="sibTrans" presStyleCnt="0"/>
      <dgm:spPr/>
    </dgm:pt>
    <dgm:pt modelId="{B4BF17B4-0ECC-40AD-8FE2-8CF837C3F3CB}" type="pres">
      <dgm:prSet presAssocID="{80C7B862-4F47-4279-9FAF-CC7B933E80C6}" presName="compositeNode" presStyleCnt="0">
        <dgm:presLayoutVars>
          <dgm:bulletEnabled val="1"/>
        </dgm:presLayoutVars>
      </dgm:prSet>
      <dgm:spPr/>
    </dgm:pt>
    <dgm:pt modelId="{EA65D2D7-3DDF-418B-83D4-C46589E4AB20}" type="pres">
      <dgm:prSet presAssocID="{80C7B862-4F47-4279-9FAF-CC7B933E80C6}" presName="bgRect" presStyleLbl="bgAccFollowNode1" presStyleIdx="1" presStyleCnt="3"/>
      <dgm:spPr/>
    </dgm:pt>
    <dgm:pt modelId="{9C97FED7-F875-485E-A8EB-FB450AA9740F}" type="pres">
      <dgm:prSet presAssocID="{167FF0FA-A083-48EC-A812-C95AC3495FA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816B9C5-995A-478A-BF42-57F65B54AA8B}" type="pres">
      <dgm:prSet presAssocID="{80C7B862-4F47-4279-9FAF-CC7B933E80C6}" presName="bottomLine" presStyleLbl="alignNode1" presStyleIdx="3" presStyleCnt="6">
        <dgm:presLayoutVars/>
      </dgm:prSet>
      <dgm:spPr/>
    </dgm:pt>
    <dgm:pt modelId="{7CC8FB71-E1C5-4574-8280-3D1BD77D960A}" type="pres">
      <dgm:prSet presAssocID="{80C7B862-4F47-4279-9FAF-CC7B933E80C6}" presName="nodeText" presStyleLbl="bgAccFollowNode1" presStyleIdx="1" presStyleCnt="3">
        <dgm:presLayoutVars>
          <dgm:bulletEnabled val="1"/>
        </dgm:presLayoutVars>
      </dgm:prSet>
      <dgm:spPr/>
    </dgm:pt>
    <dgm:pt modelId="{C89F8DF1-8DE1-47B4-9B85-31787EA7A4F6}" type="pres">
      <dgm:prSet presAssocID="{167FF0FA-A083-48EC-A812-C95AC3495FA6}" presName="sibTrans" presStyleCnt="0"/>
      <dgm:spPr/>
    </dgm:pt>
    <dgm:pt modelId="{11E57C80-CB9A-4AAE-8742-5D1CF133312E}" type="pres">
      <dgm:prSet presAssocID="{0507FF93-8B97-407B-95B4-D79DEAA7BAEF}" presName="compositeNode" presStyleCnt="0">
        <dgm:presLayoutVars>
          <dgm:bulletEnabled val="1"/>
        </dgm:presLayoutVars>
      </dgm:prSet>
      <dgm:spPr/>
    </dgm:pt>
    <dgm:pt modelId="{1F9BA7A5-46B0-45DA-A351-1E5CF0078CB9}" type="pres">
      <dgm:prSet presAssocID="{0507FF93-8B97-407B-95B4-D79DEAA7BAEF}" presName="bgRect" presStyleLbl="bgAccFollowNode1" presStyleIdx="2" presStyleCnt="3"/>
      <dgm:spPr/>
    </dgm:pt>
    <dgm:pt modelId="{64733841-3BE3-4987-A1FD-1E65AC522133}" type="pres">
      <dgm:prSet presAssocID="{1ED64E62-01BB-4FF8-8BE5-DA4AE7980D5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D2CFAAF-F9F8-4E59-8E3E-28A7C287CB20}" type="pres">
      <dgm:prSet presAssocID="{0507FF93-8B97-407B-95B4-D79DEAA7BAEF}" presName="bottomLine" presStyleLbl="alignNode1" presStyleIdx="5" presStyleCnt="6">
        <dgm:presLayoutVars/>
      </dgm:prSet>
      <dgm:spPr/>
    </dgm:pt>
    <dgm:pt modelId="{B64D87E9-2DD2-4D46-B17F-FC02B5EDBB82}" type="pres">
      <dgm:prSet presAssocID="{0507FF93-8B97-407B-95B4-D79DEAA7BAE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C5CE50E-D45C-40E8-A6D6-E60079C565FB}" srcId="{80C7B862-4F47-4279-9FAF-CC7B933E80C6}" destId="{CBD2ED11-1260-44D3-854F-F51921F3C145}" srcOrd="1" destOrd="0" parTransId="{A6B70B50-7E33-4894-8DE0-00F46FC39A28}" sibTransId="{A48042ED-205E-494E-AB2C-96CB11C00187}"/>
    <dgm:cxn modelId="{EED03C0F-E0F0-4F22-AAB7-4AA2D5C60E81}" srcId="{0507FF93-8B97-407B-95B4-D79DEAA7BAEF}" destId="{878E2F74-7457-4730-BD62-4D18F1E615C3}" srcOrd="0" destOrd="0" parTransId="{F06CA482-AEDB-496D-89CE-5D76330FFE07}" sibTransId="{4A18A0A8-6440-4AF6-86E4-E5D7F5BB7CC9}"/>
    <dgm:cxn modelId="{49A3BC12-2BC9-4421-BA2D-DD20900B27A7}" type="presOf" srcId="{1ED64E62-01BB-4FF8-8BE5-DA4AE7980D5E}" destId="{64733841-3BE3-4987-A1FD-1E65AC522133}" srcOrd="0" destOrd="0" presId="urn:microsoft.com/office/officeart/2016/7/layout/BasicLinearProcessNumbered"/>
    <dgm:cxn modelId="{94D24916-98D4-497C-B4F1-4EC8019E02B6}" type="presOf" srcId="{3A1B5581-D4FE-4940-9262-F7D2D8F3C8EE}" destId="{2D3AB6FF-0FF2-402D-A86C-2DFC985C50D7}" srcOrd="0" destOrd="0" presId="urn:microsoft.com/office/officeart/2016/7/layout/BasicLinearProcessNumbered"/>
    <dgm:cxn modelId="{BA3E3C2A-47BA-4C22-8916-0866A1D4E3CC}" type="presOf" srcId="{BACC3DA4-0DF5-4049-B33C-2AFE03227D0B}" destId="{109CD8F2-93C5-4D9D-AD24-1FF2D4B2BA7E}" srcOrd="0" destOrd="1" presId="urn:microsoft.com/office/officeart/2016/7/layout/BasicLinearProcessNumbered"/>
    <dgm:cxn modelId="{5E35CC34-AD69-4ED3-885B-D69AE26D4885}" srcId="{91FEAB67-5632-4145-911C-0641E6CF09D6}" destId="{80C7B862-4F47-4279-9FAF-CC7B933E80C6}" srcOrd="1" destOrd="0" parTransId="{A679038D-61AC-43A9-ACEE-D431A586CE05}" sibTransId="{167FF0FA-A083-48EC-A812-C95AC3495FA6}"/>
    <dgm:cxn modelId="{838CA369-EC51-41F1-BF0F-DFC1EF67538A}" type="presOf" srcId="{167FF0FA-A083-48EC-A812-C95AC3495FA6}" destId="{9C97FED7-F875-485E-A8EB-FB450AA9740F}" srcOrd="0" destOrd="0" presId="urn:microsoft.com/office/officeart/2016/7/layout/BasicLinearProcessNumbered"/>
    <dgm:cxn modelId="{49F38C51-0474-4CE1-BE09-91EE31855859}" type="presOf" srcId="{DE8DFF6B-CB65-4585-9F6B-A13AA72178AA}" destId="{C9693D50-8166-4BA3-A4A8-6BE014FDE8FF}" srcOrd="0" destOrd="0" presId="urn:microsoft.com/office/officeart/2016/7/layout/BasicLinearProcessNumbered"/>
    <dgm:cxn modelId="{94BB6076-535E-45D0-A711-769406E564A7}" srcId="{DE8DFF6B-CB65-4585-9F6B-A13AA72178AA}" destId="{BACC3DA4-0DF5-4049-B33C-2AFE03227D0B}" srcOrd="0" destOrd="0" parTransId="{52E43015-073A-4453-8EFE-851EE0045F26}" sibTransId="{3C0A5916-0D84-4371-A019-97C92AEE45D7}"/>
    <dgm:cxn modelId="{C3CFCE5A-9C71-41F0-BBCE-A3919F62660C}" type="presOf" srcId="{8C963F35-F44A-435F-BFA1-66E1EEA533D5}" destId="{B64D87E9-2DD2-4D46-B17F-FC02B5EDBB82}" srcOrd="0" destOrd="2" presId="urn:microsoft.com/office/officeart/2016/7/layout/BasicLinearProcessNumbered"/>
    <dgm:cxn modelId="{97DB9A8C-2CBC-4811-B872-A48831769028}" type="presOf" srcId="{DE8DFF6B-CB65-4585-9F6B-A13AA72178AA}" destId="{109CD8F2-93C5-4D9D-AD24-1FF2D4B2BA7E}" srcOrd="1" destOrd="0" presId="urn:microsoft.com/office/officeart/2016/7/layout/BasicLinearProcessNumbered"/>
    <dgm:cxn modelId="{07323C8E-278F-4036-AF39-CCA7B9542CAE}" type="presOf" srcId="{EED12922-D890-44E5-A9EB-B999F28DB7EE}" destId="{7CC8FB71-E1C5-4574-8280-3D1BD77D960A}" srcOrd="0" destOrd="1" presId="urn:microsoft.com/office/officeart/2016/7/layout/BasicLinearProcessNumbered"/>
    <dgm:cxn modelId="{004E7C91-2800-4664-B17F-BF80301D938F}" type="presOf" srcId="{0507FF93-8B97-407B-95B4-D79DEAA7BAEF}" destId="{1F9BA7A5-46B0-45DA-A351-1E5CF0078CB9}" srcOrd="0" destOrd="0" presId="urn:microsoft.com/office/officeart/2016/7/layout/BasicLinearProcessNumbered"/>
    <dgm:cxn modelId="{4DA7A69B-E715-43B7-89C9-BDFBF369FAC4}" type="presOf" srcId="{761EFE42-F075-49FD-8457-4DDE58C493E2}" destId="{B64D87E9-2DD2-4D46-B17F-FC02B5EDBB82}" srcOrd="0" destOrd="3" presId="urn:microsoft.com/office/officeart/2016/7/layout/BasicLinearProcessNumbered"/>
    <dgm:cxn modelId="{10A648A7-C6D8-48F5-BE6E-FBA83601B53D}" type="presOf" srcId="{80C7B862-4F47-4279-9FAF-CC7B933E80C6}" destId="{7CC8FB71-E1C5-4574-8280-3D1BD77D960A}" srcOrd="1" destOrd="0" presId="urn:microsoft.com/office/officeart/2016/7/layout/BasicLinearProcessNumbered"/>
    <dgm:cxn modelId="{1FDBD5A7-86FB-44ED-9EF7-A028C773EC8F}" srcId="{0507FF93-8B97-407B-95B4-D79DEAA7BAEF}" destId="{761EFE42-F075-49FD-8457-4DDE58C493E2}" srcOrd="2" destOrd="0" parTransId="{600A788B-98D5-4F0E-B8EF-6461A78966EB}" sibTransId="{5F83D119-70DC-4BFD-8BCF-3742C78113F4}"/>
    <dgm:cxn modelId="{4A920FA8-78B3-4AB5-9362-5F8400DE989F}" srcId="{91FEAB67-5632-4145-911C-0641E6CF09D6}" destId="{0507FF93-8B97-407B-95B4-D79DEAA7BAEF}" srcOrd="2" destOrd="0" parTransId="{B36290F8-4471-4F62-B301-653CE4BF1046}" sibTransId="{1ED64E62-01BB-4FF8-8BE5-DA4AE7980D5E}"/>
    <dgm:cxn modelId="{4121B6B6-1EA4-4D9D-81AE-4A728194440C}" type="presOf" srcId="{878E2F74-7457-4730-BD62-4D18F1E615C3}" destId="{B64D87E9-2DD2-4D46-B17F-FC02B5EDBB82}" srcOrd="0" destOrd="1" presId="urn:microsoft.com/office/officeart/2016/7/layout/BasicLinearProcessNumbered"/>
    <dgm:cxn modelId="{EE3DECC6-2CD6-4ACD-8817-C035672C3B65}" srcId="{91FEAB67-5632-4145-911C-0641E6CF09D6}" destId="{DE8DFF6B-CB65-4585-9F6B-A13AA72178AA}" srcOrd="0" destOrd="0" parTransId="{16882EEA-9C33-4C98-99EE-4988E0FEFE70}" sibTransId="{3A1B5581-D4FE-4940-9262-F7D2D8F3C8EE}"/>
    <dgm:cxn modelId="{6CA720CE-35CC-4FDF-A386-3D04A1C8E9BD}" type="presOf" srcId="{80C7B862-4F47-4279-9FAF-CC7B933E80C6}" destId="{EA65D2D7-3DDF-418B-83D4-C46589E4AB20}" srcOrd="0" destOrd="0" presId="urn:microsoft.com/office/officeart/2016/7/layout/BasicLinearProcessNumbered"/>
    <dgm:cxn modelId="{955DE5CF-325D-4014-8DEE-C111FE2C6078}" srcId="{0507FF93-8B97-407B-95B4-D79DEAA7BAEF}" destId="{8C963F35-F44A-435F-BFA1-66E1EEA533D5}" srcOrd="1" destOrd="0" parTransId="{9002338B-2185-4212-8A08-2B0EEB4989C7}" sibTransId="{B56E4113-729F-442F-8FBC-43CDBA1CD1F1}"/>
    <dgm:cxn modelId="{3283E1E7-114F-4FC9-863D-463C789DFC87}" type="presOf" srcId="{91FEAB67-5632-4145-911C-0641E6CF09D6}" destId="{5E032A21-9449-4E86-BD63-7E2BF4A82A38}" srcOrd="0" destOrd="0" presId="urn:microsoft.com/office/officeart/2016/7/layout/BasicLinearProcessNumbered"/>
    <dgm:cxn modelId="{31DD37ED-323D-4E9A-B8C9-77D33C6A9516}" type="presOf" srcId="{0507FF93-8B97-407B-95B4-D79DEAA7BAEF}" destId="{B64D87E9-2DD2-4D46-B17F-FC02B5EDBB82}" srcOrd="1" destOrd="0" presId="urn:microsoft.com/office/officeart/2016/7/layout/BasicLinearProcessNumbered"/>
    <dgm:cxn modelId="{895414F2-A410-4E5C-9383-B4CB601CBF7E}" srcId="{80C7B862-4F47-4279-9FAF-CC7B933E80C6}" destId="{EED12922-D890-44E5-A9EB-B999F28DB7EE}" srcOrd="0" destOrd="0" parTransId="{242C7396-E9BB-4247-8C79-976F310DAC6B}" sibTransId="{FC7D741E-AE84-4F6D-B8BC-54CE76B0F702}"/>
    <dgm:cxn modelId="{4273ECF9-0A50-421B-9079-CB219E41B98F}" type="presOf" srcId="{CBD2ED11-1260-44D3-854F-F51921F3C145}" destId="{7CC8FB71-E1C5-4574-8280-3D1BD77D960A}" srcOrd="0" destOrd="2" presId="urn:microsoft.com/office/officeart/2016/7/layout/BasicLinearProcessNumbered"/>
    <dgm:cxn modelId="{5FAB47E7-3AB5-4768-906F-AAD57DB3AA9C}" type="presParOf" srcId="{5E032A21-9449-4E86-BD63-7E2BF4A82A38}" destId="{0C3DA8B0-85E5-4F5E-BB4F-4FE366A02DA2}" srcOrd="0" destOrd="0" presId="urn:microsoft.com/office/officeart/2016/7/layout/BasicLinearProcessNumbered"/>
    <dgm:cxn modelId="{1E293684-94CD-4433-9A2B-9BE948148075}" type="presParOf" srcId="{0C3DA8B0-85E5-4F5E-BB4F-4FE366A02DA2}" destId="{C9693D50-8166-4BA3-A4A8-6BE014FDE8FF}" srcOrd="0" destOrd="0" presId="urn:microsoft.com/office/officeart/2016/7/layout/BasicLinearProcessNumbered"/>
    <dgm:cxn modelId="{ABBF0BCB-B975-46C8-A125-1CA4041A7F5F}" type="presParOf" srcId="{0C3DA8B0-85E5-4F5E-BB4F-4FE366A02DA2}" destId="{2D3AB6FF-0FF2-402D-A86C-2DFC985C50D7}" srcOrd="1" destOrd="0" presId="urn:microsoft.com/office/officeart/2016/7/layout/BasicLinearProcessNumbered"/>
    <dgm:cxn modelId="{DEB9576D-B379-4E79-BD98-601CD5FF2344}" type="presParOf" srcId="{0C3DA8B0-85E5-4F5E-BB4F-4FE366A02DA2}" destId="{F4A73212-545B-4517-955A-531DCC3C727C}" srcOrd="2" destOrd="0" presId="urn:microsoft.com/office/officeart/2016/7/layout/BasicLinearProcessNumbered"/>
    <dgm:cxn modelId="{24332B5C-B503-4D17-B53A-6CED1F1DA04E}" type="presParOf" srcId="{0C3DA8B0-85E5-4F5E-BB4F-4FE366A02DA2}" destId="{109CD8F2-93C5-4D9D-AD24-1FF2D4B2BA7E}" srcOrd="3" destOrd="0" presId="urn:microsoft.com/office/officeart/2016/7/layout/BasicLinearProcessNumbered"/>
    <dgm:cxn modelId="{9055F561-C37E-46C3-B5A7-7BD3A6D9678B}" type="presParOf" srcId="{5E032A21-9449-4E86-BD63-7E2BF4A82A38}" destId="{1B3700B3-2649-4831-A38F-9C81205AD72D}" srcOrd="1" destOrd="0" presId="urn:microsoft.com/office/officeart/2016/7/layout/BasicLinearProcessNumbered"/>
    <dgm:cxn modelId="{4C54D468-0FB4-4792-8682-95B266CF6D08}" type="presParOf" srcId="{5E032A21-9449-4E86-BD63-7E2BF4A82A38}" destId="{B4BF17B4-0ECC-40AD-8FE2-8CF837C3F3CB}" srcOrd="2" destOrd="0" presId="urn:microsoft.com/office/officeart/2016/7/layout/BasicLinearProcessNumbered"/>
    <dgm:cxn modelId="{53B188D5-03F4-42FB-AAFC-BB1209D0EFD1}" type="presParOf" srcId="{B4BF17B4-0ECC-40AD-8FE2-8CF837C3F3CB}" destId="{EA65D2D7-3DDF-418B-83D4-C46589E4AB20}" srcOrd="0" destOrd="0" presId="urn:microsoft.com/office/officeart/2016/7/layout/BasicLinearProcessNumbered"/>
    <dgm:cxn modelId="{B6DFF9CA-5304-4661-925A-735D4662E5B5}" type="presParOf" srcId="{B4BF17B4-0ECC-40AD-8FE2-8CF837C3F3CB}" destId="{9C97FED7-F875-485E-A8EB-FB450AA9740F}" srcOrd="1" destOrd="0" presId="urn:microsoft.com/office/officeart/2016/7/layout/BasicLinearProcessNumbered"/>
    <dgm:cxn modelId="{95A4DA7B-6C4D-4ED4-97FA-B4C7D9391F53}" type="presParOf" srcId="{B4BF17B4-0ECC-40AD-8FE2-8CF837C3F3CB}" destId="{C816B9C5-995A-478A-BF42-57F65B54AA8B}" srcOrd="2" destOrd="0" presId="urn:microsoft.com/office/officeart/2016/7/layout/BasicLinearProcessNumbered"/>
    <dgm:cxn modelId="{15CA3750-1462-4D51-8FF1-7E559221DFC2}" type="presParOf" srcId="{B4BF17B4-0ECC-40AD-8FE2-8CF837C3F3CB}" destId="{7CC8FB71-E1C5-4574-8280-3D1BD77D960A}" srcOrd="3" destOrd="0" presId="urn:microsoft.com/office/officeart/2016/7/layout/BasicLinearProcessNumbered"/>
    <dgm:cxn modelId="{6F33D955-0810-4EC5-A2D0-3E33811FBB13}" type="presParOf" srcId="{5E032A21-9449-4E86-BD63-7E2BF4A82A38}" destId="{C89F8DF1-8DE1-47B4-9B85-31787EA7A4F6}" srcOrd="3" destOrd="0" presId="urn:microsoft.com/office/officeart/2016/7/layout/BasicLinearProcessNumbered"/>
    <dgm:cxn modelId="{6B77F59E-A505-4C78-ABA8-F8D565D3F9F5}" type="presParOf" srcId="{5E032A21-9449-4E86-BD63-7E2BF4A82A38}" destId="{11E57C80-CB9A-4AAE-8742-5D1CF133312E}" srcOrd="4" destOrd="0" presId="urn:microsoft.com/office/officeart/2016/7/layout/BasicLinearProcessNumbered"/>
    <dgm:cxn modelId="{48355E05-833D-4A44-8B13-0C097C9AF0B5}" type="presParOf" srcId="{11E57C80-CB9A-4AAE-8742-5D1CF133312E}" destId="{1F9BA7A5-46B0-45DA-A351-1E5CF0078CB9}" srcOrd="0" destOrd="0" presId="urn:microsoft.com/office/officeart/2016/7/layout/BasicLinearProcessNumbered"/>
    <dgm:cxn modelId="{2673BA9F-0592-4D96-A171-0195DDE2BDDB}" type="presParOf" srcId="{11E57C80-CB9A-4AAE-8742-5D1CF133312E}" destId="{64733841-3BE3-4987-A1FD-1E65AC522133}" srcOrd="1" destOrd="0" presId="urn:microsoft.com/office/officeart/2016/7/layout/BasicLinearProcessNumbered"/>
    <dgm:cxn modelId="{A086CFE8-0ACA-4BC2-ABCC-3F199BAF70C9}" type="presParOf" srcId="{11E57C80-CB9A-4AAE-8742-5D1CF133312E}" destId="{BD2CFAAF-F9F8-4E59-8E3E-28A7C287CB20}" srcOrd="2" destOrd="0" presId="urn:microsoft.com/office/officeart/2016/7/layout/BasicLinearProcessNumbered"/>
    <dgm:cxn modelId="{87F77709-A413-4A88-8FCD-3EAD7DE9D2D6}" type="presParOf" srcId="{11E57C80-CB9A-4AAE-8742-5D1CF133312E}" destId="{B64D87E9-2DD2-4D46-B17F-FC02B5EDBB8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011B7-B9B7-48A8-9553-2A3525BC22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B832A3-36E2-4CBC-950A-57F90018ECA5}">
      <dgm:prSet/>
      <dgm:spPr/>
      <dgm:t>
        <a:bodyPr/>
        <a:lstStyle/>
        <a:p>
          <a:r>
            <a:rPr lang="en-GB" dirty="0"/>
            <a:t>When constructing objectives think about the outcome, not the department or unit the objective’s function falls into for organization reporting purposes</a:t>
          </a:r>
          <a:endParaRPr lang="en-US" dirty="0"/>
        </a:p>
      </dgm:t>
    </dgm:pt>
    <dgm:pt modelId="{C9BE1224-F5E0-491D-B784-D7FE553348ED}" type="parTrans" cxnId="{8859818E-1282-463C-AF66-3E1498383D22}">
      <dgm:prSet/>
      <dgm:spPr/>
      <dgm:t>
        <a:bodyPr/>
        <a:lstStyle/>
        <a:p>
          <a:endParaRPr lang="en-US"/>
        </a:p>
      </dgm:t>
    </dgm:pt>
    <dgm:pt modelId="{507EFF95-2316-492F-AC77-435E36F1744D}" type="sibTrans" cxnId="{8859818E-1282-463C-AF66-3E1498383D22}">
      <dgm:prSet/>
      <dgm:spPr/>
      <dgm:t>
        <a:bodyPr/>
        <a:lstStyle/>
        <a:p>
          <a:endParaRPr lang="en-US"/>
        </a:p>
      </dgm:t>
    </dgm:pt>
    <dgm:pt modelId="{C9089AB7-89EB-491C-A38A-CCA3C455143C}">
      <dgm:prSet/>
      <dgm:spPr/>
      <dgm:t>
        <a:bodyPr/>
        <a:lstStyle/>
        <a:p>
          <a:r>
            <a:rPr lang="en-GB"/>
            <a:t>Put strategy in the language of the business, not in the language of a business school</a:t>
          </a:r>
          <a:endParaRPr lang="en-US"/>
        </a:p>
      </dgm:t>
    </dgm:pt>
    <dgm:pt modelId="{DD5100B9-39C6-45D8-97B0-AB94945A3640}" type="parTrans" cxnId="{E732BEB6-8986-4821-83F0-2AF77DF6B5DE}">
      <dgm:prSet/>
      <dgm:spPr/>
      <dgm:t>
        <a:bodyPr/>
        <a:lstStyle/>
        <a:p>
          <a:endParaRPr lang="en-US"/>
        </a:p>
      </dgm:t>
    </dgm:pt>
    <dgm:pt modelId="{3A48DCE6-719A-433F-AAA0-F1354C7FBDDC}" type="sibTrans" cxnId="{E732BEB6-8986-4821-83F0-2AF77DF6B5DE}">
      <dgm:prSet/>
      <dgm:spPr/>
      <dgm:t>
        <a:bodyPr/>
        <a:lstStyle/>
        <a:p>
          <a:endParaRPr lang="en-US"/>
        </a:p>
      </dgm:t>
    </dgm:pt>
    <dgm:pt modelId="{D3652C16-3D41-425C-9C39-82AE26F7EE72}" type="pres">
      <dgm:prSet presAssocID="{0B2011B7-B9B7-48A8-9553-2A3525BC220C}" presName="linear" presStyleCnt="0">
        <dgm:presLayoutVars>
          <dgm:animLvl val="lvl"/>
          <dgm:resizeHandles val="exact"/>
        </dgm:presLayoutVars>
      </dgm:prSet>
      <dgm:spPr/>
    </dgm:pt>
    <dgm:pt modelId="{C956C568-982D-44ED-B0D0-480B851EA7E5}" type="pres">
      <dgm:prSet presAssocID="{54B832A3-36E2-4CBC-950A-57F90018EC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34A55D-4C79-408C-A182-F4C59503974F}" type="pres">
      <dgm:prSet presAssocID="{507EFF95-2316-492F-AC77-435E36F1744D}" presName="spacer" presStyleCnt="0"/>
      <dgm:spPr/>
    </dgm:pt>
    <dgm:pt modelId="{92DCA08D-D383-44F8-B0DC-38146E152A28}" type="pres">
      <dgm:prSet presAssocID="{C9089AB7-89EB-491C-A38A-CCA3C455143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859818E-1282-463C-AF66-3E1498383D22}" srcId="{0B2011B7-B9B7-48A8-9553-2A3525BC220C}" destId="{54B832A3-36E2-4CBC-950A-57F90018ECA5}" srcOrd="0" destOrd="0" parTransId="{C9BE1224-F5E0-491D-B784-D7FE553348ED}" sibTransId="{507EFF95-2316-492F-AC77-435E36F1744D}"/>
    <dgm:cxn modelId="{E732BEB6-8986-4821-83F0-2AF77DF6B5DE}" srcId="{0B2011B7-B9B7-48A8-9553-2A3525BC220C}" destId="{C9089AB7-89EB-491C-A38A-CCA3C455143C}" srcOrd="1" destOrd="0" parTransId="{DD5100B9-39C6-45D8-97B0-AB94945A3640}" sibTransId="{3A48DCE6-719A-433F-AAA0-F1354C7FBDDC}"/>
    <dgm:cxn modelId="{78BCBBC7-DF92-4355-AB70-9B30D5A1D282}" type="presOf" srcId="{0B2011B7-B9B7-48A8-9553-2A3525BC220C}" destId="{D3652C16-3D41-425C-9C39-82AE26F7EE72}" srcOrd="0" destOrd="0" presId="urn:microsoft.com/office/officeart/2005/8/layout/vList2"/>
    <dgm:cxn modelId="{283C79D4-D410-472E-B0FD-1FF8DE31BE93}" type="presOf" srcId="{C9089AB7-89EB-491C-A38A-CCA3C455143C}" destId="{92DCA08D-D383-44F8-B0DC-38146E152A28}" srcOrd="0" destOrd="0" presId="urn:microsoft.com/office/officeart/2005/8/layout/vList2"/>
    <dgm:cxn modelId="{BA81B4F5-697B-4980-80E4-A323FA45C3D2}" type="presOf" srcId="{54B832A3-36E2-4CBC-950A-57F90018ECA5}" destId="{C956C568-982D-44ED-B0D0-480B851EA7E5}" srcOrd="0" destOrd="0" presId="urn:microsoft.com/office/officeart/2005/8/layout/vList2"/>
    <dgm:cxn modelId="{937CCCC0-4B1A-44C2-87CF-6A228304608B}" type="presParOf" srcId="{D3652C16-3D41-425C-9C39-82AE26F7EE72}" destId="{C956C568-982D-44ED-B0D0-480B851EA7E5}" srcOrd="0" destOrd="0" presId="urn:microsoft.com/office/officeart/2005/8/layout/vList2"/>
    <dgm:cxn modelId="{4FA6BCCB-6D8B-4ACF-8541-B47E7BCA0650}" type="presParOf" srcId="{D3652C16-3D41-425C-9C39-82AE26F7EE72}" destId="{2534A55D-4C79-408C-A182-F4C59503974F}" srcOrd="1" destOrd="0" presId="urn:microsoft.com/office/officeart/2005/8/layout/vList2"/>
    <dgm:cxn modelId="{7C21D668-AA46-480F-A99D-5C767BAC7E98}" type="presParOf" srcId="{D3652C16-3D41-425C-9C39-82AE26F7EE72}" destId="{92DCA08D-D383-44F8-B0DC-38146E152A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5D4E0-05B9-41D9-A126-C97AA0A5F7A2}">
      <dsp:nvSpPr>
        <dsp:cNvPr id="0" name=""/>
        <dsp:cNvSpPr/>
      </dsp:nvSpPr>
      <dsp:spPr>
        <a:xfrm>
          <a:off x="0" y="4317107"/>
          <a:ext cx="2902158" cy="944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402" tIns="156464" rIns="20640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</a:t>
          </a:r>
        </a:p>
      </dsp:txBody>
      <dsp:txXfrm>
        <a:off x="0" y="4317107"/>
        <a:ext cx="2902158" cy="944477"/>
      </dsp:txXfrm>
    </dsp:sp>
    <dsp:sp modelId="{A2D55537-3E48-4AE7-95D5-FEF44FBEAB5F}">
      <dsp:nvSpPr>
        <dsp:cNvPr id="0" name=""/>
        <dsp:cNvSpPr/>
      </dsp:nvSpPr>
      <dsp:spPr>
        <a:xfrm>
          <a:off x="2902158" y="4317107"/>
          <a:ext cx="8706477" cy="944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08" tIns="279400" rIns="176608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Objective Owners,  Roles, and Responsibilities</a:t>
          </a:r>
        </a:p>
      </dsp:txBody>
      <dsp:txXfrm>
        <a:off x="2902158" y="4317107"/>
        <a:ext cx="8706477" cy="944477"/>
      </dsp:txXfrm>
    </dsp:sp>
    <dsp:sp modelId="{C3E483F5-8520-46EE-81A8-27AD90E385E2}">
      <dsp:nvSpPr>
        <dsp:cNvPr id="0" name=""/>
        <dsp:cNvSpPr/>
      </dsp:nvSpPr>
      <dsp:spPr>
        <a:xfrm rot="10800000">
          <a:off x="0" y="2878667"/>
          <a:ext cx="2902158" cy="14526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402" tIns="156464" rIns="20640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Describe and Document</a:t>
          </a:r>
        </a:p>
      </dsp:txBody>
      <dsp:txXfrm rot="-10800000">
        <a:off x="0" y="2878667"/>
        <a:ext cx="2902158" cy="944194"/>
      </dsp:txXfrm>
    </dsp:sp>
    <dsp:sp modelId="{305C4B52-0B0F-407E-8C22-545B586758D9}">
      <dsp:nvSpPr>
        <dsp:cNvPr id="0" name=""/>
        <dsp:cNvSpPr/>
      </dsp:nvSpPr>
      <dsp:spPr>
        <a:xfrm>
          <a:off x="2902158" y="2878667"/>
          <a:ext cx="8706477" cy="9441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08" tIns="279400" rIns="176608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Describe and Document  Strategic Objectives</a:t>
          </a:r>
        </a:p>
      </dsp:txBody>
      <dsp:txXfrm>
        <a:off x="2902158" y="2878667"/>
        <a:ext cx="8706477" cy="944194"/>
      </dsp:txXfrm>
    </dsp:sp>
    <dsp:sp modelId="{2B2431C4-57F2-4724-835C-154E327E6FAF}">
      <dsp:nvSpPr>
        <dsp:cNvPr id="0" name=""/>
        <dsp:cNvSpPr/>
      </dsp:nvSpPr>
      <dsp:spPr>
        <a:xfrm rot="10800000">
          <a:off x="0" y="1440228"/>
          <a:ext cx="2902158" cy="14526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402" tIns="156464" rIns="20640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Create</a:t>
          </a:r>
        </a:p>
      </dsp:txBody>
      <dsp:txXfrm rot="-10800000">
        <a:off x="0" y="1440228"/>
        <a:ext cx="2902158" cy="944194"/>
      </dsp:txXfrm>
    </dsp:sp>
    <dsp:sp modelId="{6245B86A-76F4-4411-8CF1-EA2B8311FE50}">
      <dsp:nvSpPr>
        <dsp:cNvPr id="0" name=""/>
        <dsp:cNvSpPr/>
      </dsp:nvSpPr>
      <dsp:spPr>
        <a:xfrm>
          <a:off x="2902158" y="1440228"/>
          <a:ext cx="8706477" cy="9441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08" tIns="279400" rIns="176608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Create Enterprise-wide  Strategic Objectives from the  Theme Objectives</a:t>
          </a:r>
        </a:p>
      </dsp:txBody>
      <dsp:txXfrm>
        <a:off x="2902158" y="1440228"/>
        <a:ext cx="8706477" cy="944194"/>
      </dsp:txXfrm>
    </dsp:sp>
    <dsp:sp modelId="{E10EB0E1-3A8C-4BFD-8BBD-B9ED6C44E520}">
      <dsp:nvSpPr>
        <dsp:cNvPr id="0" name=""/>
        <dsp:cNvSpPr/>
      </dsp:nvSpPr>
      <dsp:spPr>
        <a:xfrm rot="10800000">
          <a:off x="0" y="1789"/>
          <a:ext cx="2902158" cy="14526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402" tIns="156464" rIns="20640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ook Antiqua" panose="02040602050305030304" pitchFamily="18" charset="0"/>
            </a:rPr>
            <a:t>Develop</a:t>
          </a:r>
        </a:p>
      </dsp:txBody>
      <dsp:txXfrm rot="-10800000">
        <a:off x="0" y="1789"/>
        <a:ext cx="2902158" cy="944194"/>
      </dsp:txXfrm>
    </dsp:sp>
    <dsp:sp modelId="{D13CE762-911D-4BC7-B2CC-F501FCF0CC09}">
      <dsp:nvSpPr>
        <dsp:cNvPr id="0" name=""/>
        <dsp:cNvSpPr/>
      </dsp:nvSpPr>
      <dsp:spPr>
        <a:xfrm>
          <a:off x="2902158" y="1789"/>
          <a:ext cx="8706477" cy="9441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08" tIns="279400" rIns="176608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Strategic Objectives  for Strategic Themes</a:t>
          </a:r>
        </a:p>
      </dsp:txBody>
      <dsp:txXfrm>
        <a:off x="2902158" y="1789"/>
        <a:ext cx="8706477" cy="944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B8C69-E71F-48A2-9B49-8CD84690F724}">
      <dsp:nvSpPr>
        <dsp:cNvPr id="0" name=""/>
        <dsp:cNvSpPr/>
      </dsp:nvSpPr>
      <dsp:spPr>
        <a:xfrm>
          <a:off x="0" y="64179"/>
          <a:ext cx="10515600" cy="2069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Because so many other critical components—strategy mapping, performance measures and targets, and strategic initiatives—are derived from them, strategic objectives are considered the DNA of the Balanced Scorecard system. </a:t>
          </a:r>
          <a:endParaRPr lang="en-US" sz="2900" kern="1200"/>
        </a:p>
      </dsp:txBody>
      <dsp:txXfrm>
        <a:off x="101036" y="165215"/>
        <a:ext cx="10313528" cy="1867658"/>
      </dsp:txXfrm>
    </dsp:sp>
    <dsp:sp modelId="{AE9AA363-5B29-4739-B62C-44FC197A1C09}">
      <dsp:nvSpPr>
        <dsp:cNvPr id="0" name=""/>
        <dsp:cNvSpPr/>
      </dsp:nvSpPr>
      <dsp:spPr>
        <a:xfrm>
          <a:off x="0" y="2217429"/>
          <a:ext cx="10515600" cy="2069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Chaining of objectives to form a strategy map</a:t>
          </a:r>
          <a:endParaRPr lang="en-US" sz="4000" kern="1200" dirty="0"/>
        </a:p>
      </dsp:txBody>
      <dsp:txXfrm>
        <a:off x="101036" y="2318465"/>
        <a:ext cx="10313528" cy="1867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BD11F-8782-43AA-9F33-C420D0C5F1AE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3376-B2D0-4F1B-A711-D93DEF71D867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At the corporate or enterprise level: </a:t>
          </a:r>
          <a:endParaRPr lang="en-US" sz="2700" kern="1200"/>
        </a:p>
      </dsp:txBody>
      <dsp:txXfrm>
        <a:off x="378614" y="886531"/>
        <a:ext cx="2810360" cy="1744948"/>
      </dsp:txXfrm>
    </dsp:sp>
    <dsp:sp modelId="{F74D21E2-D3F5-4F3F-A9EF-6D80509C2A55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5691F-9B1D-46F2-8D99-6BFB8B309AE6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At the business and support unit (e.g., department) level:</a:t>
          </a:r>
          <a:endParaRPr lang="en-US" sz="2700" kern="1200"/>
        </a:p>
      </dsp:txBody>
      <dsp:txXfrm>
        <a:off x="3946203" y="886531"/>
        <a:ext cx="2810360" cy="1744948"/>
      </dsp:txXfrm>
    </dsp:sp>
    <dsp:sp modelId="{B93B2A5C-DBA9-4090-BBC3-964E1A47B10B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17A1A-AAD8-458A-9A06-C3861BF96E11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At the individual employee level:</a:t>
          </a:r>
          <a:endParaRPr lang="en-US" sz="2700" kern="1200"/>
        </a:p>
      </dsp:txBody>
      <dsp:txXfrm>
        <a:off x="7513791" y="886531"/>
        <a:ext cx="2810360" cy="1744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93D50-8166-4BA3-A4A8-6BE014FDE8FF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Including too much detail in objectives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“Automate the Billing Process to Reduce Costs by 20 percent” may seem like a simply-written objective, but the thought actually contains multiple strategic elements. </a:t>
          </a:r>
          <a:endParaRPr lang="en-US" sz="1400" kern="1200"/>
        </a:p>
      </dsp:txBody>
      <dsp:txXfrm>
        <a:off x="0" y="1653508"/>
        <a:ext cx="3286125" cy="2610802"/>
      </dsp:txXfrm>
    </dsp:sp>
    <dsp:sp modelId="{2D3AB6FF-0FF2-402D-A86C-2DFC985C50D7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F4A73212-545B-4517-955A-531DCC3C727C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5D2D7-3DDF-418B-83D4-C46589E4AB20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/>
            <a:t>Confusing organization structure and functions with strategic objectives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Improve Human Resources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Strengthen Information Technology Department</a:t>
          </a:r>
          <a:endParaRPr lang="en-US" sz="1400" kern="1200"/>
        </a:p>
      </dsp:txBody>
      <dsp:txXfrm>
        <a:off x="3614737" y="1653508"/>
        <a:ext cx="3286125" cy="2610802"/>
      </dsp:txXfrm>
    </dsp:sp>
    <dsp:sp modelId="{9C97FED7-F875-485E-A8EB-FB450AA9740F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C816B9C5-995A-478A-BF42-57F65B54AA8B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BA7A5-46B0-45DA-A351-1E5CF0078CB9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/>
            <a:t>Using objectives that are too generic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“Increase Revenue” or “Increase Knowledge”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Better Increase revenue in Target market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Use more descriptive words that capture the intent of the business</a:t>
          </a:r>
          <a:endParaRPr lang="en-US" sz="1400" kern="1200"/>
        </a:p>
      </dsp:txBody>
      <dsp:txXfrm>
        <a:off x="7229475" y="1653508"/>
        <a:ext cx="3286125" cy="2610802"/>
      </dsp:txXfrm>
    </dsp:sp>
    <dsp:sp modelId="{64733841-3BE3-4987-A1FD-1E65AC522133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BD2CFAAF-F9F8-4E59-8E3E-28A7C287CB20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6C568-982D-44ED-B0D0-480B851EA7E5}">
      <dsp:nvSpPr>
        <dsp:cNvPr id="0" name=""/>
        <dsp:cNvSpPr/>
      </dsp:nvSpPr>
      <dsp:spPr>
        <a:xfrm>
          <a:off x="0" y="87758"/>
          <a:ext cx="10928195" cy="2034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When constructing objectives think about the outcome, not the department or unit the objective’s function falls into for organization reporting purposes</a:t>
          </a:r>
          <a:endParaRPr lang="en-US" sz="3700" kern="1200" dirty="0"/>
        </a:p>
      </dsp:txBody>
      <dsp:txXfrm>
        <a:off x="99322" y="187080"/>
        <a:ext cx="10729551" cy="1835986"/>
      </dsp:txXfrm>
    </dsp:sp>
    <dsp:sp modelId="{92DCA08D-D383-44F8-B0DC-38146E152A28}">
      <dsp:nvSpPr>
        <dsp:cNvPr id="0" name=""/>
        <dsp:cNvSpPr/>
      </dsp:nvSpPr>
      <dsp:spPr>
        <a:xfrm>
          <a:off x="0" y="2228949"/>
          <a:ext cx="10928195" cy="20346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Put strategy in the language of the business, not in the language of a business school</a:t>
          </a:r>
          <a:endParaRPr lang="en-US" sz="3700" kern="1200"/>
        </a:p>
      </dsp:txBody>
      <dsp:txXfrm>
        <a:off x="99322" y="2328271"/>
        <a:ext cx="10729551" cy="183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49AD-DEF0-46C6-853C-80256554C4E0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0FEB-E794-4B1E-AC5E-36D701B39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0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AE5F5912-3E9A-8911-D537-CE18BFD79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68350" y="841375"/>
            <a:ext cx="8393113" cy="4721225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At the corporate or enterprise level: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54864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Strategic objectives identify the key continuous improvement activities that are necessary to be successful and accomplish the vision and achieve the mission.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At the business and support unit (e.g., department) level: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54864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They identify the activities necessary to achieve departmental missions and support the enterprise and help define the strategy of the unit.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At the individual employee level: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54864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Strategic objectives identify personal activities that create value and support the department’s mission.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Linking objectives at different levels to create alignment and accountability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0FEB-E794-4B1E-AC5E-36D701B398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0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3354-978F-9717-C405-53F842B6F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90F51-3051-F139-AE25-72DF29FD6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EE130-5510-827D-7159-AC032369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EAFE-58CC-614C-1FB4-CCCFC59E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E4414-2540-8590-E54B-8223128E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5331-3EA1-62A5-AC62-7E64AA9E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D09D0-B918-3F1A-0B61-3D58DEA76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D93A-EFA2-3D1F-D796-2A759DFB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70E23-77B3-AAAB-DDA1-85C5F2FC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7CE56-62A3-AF6A-B9CC-1160A074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6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823B7-4AC4-56CD-0D93-A0ED9E1CE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7D2A7-0593-E5E7-D5F2-9780244A3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541B2-94DA-63D2-111E-0750E4A0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6CB3A-AD5C-F769-3A05-907ACE45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7AF1-AF51-2754-8862-4CD03BC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illars-ppt">
            <a:extLst>
              <a:ext uri="{FF2B5EF4-FFF2-40B4-BE49-F238E27FC236}">
                <a16:creationId xmlns:a16="http://schemas.microsoft.com/office/drawing/2014/main" id="{277E61F5-6B03-AFED-2439-85F0FFD0E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01C8D2A0-8E7B-BD6F-3C87-B5417DBA5B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76400"/>
            <a:ext cx="12192000" cy="3810000"/>
          </a:xfrm>
          <a:prstGeom prst="rect">
            <a:avLst/>
          </a:prstGeom>
          <a:solidFill>
            <a:srgbClr val="EC3238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endParaRPr lang="en-US" sz="24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B5BE1BBB-C4BC-0985-115A-0FF7089433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6933" y="1447800"/>
            <a:ext cx="12208933" cy="457200"/>
            <a:chOff x="-8" y="1392"/>
            <a:chExt cx="5768" cy="288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141FB92-BEAD-5C4A-85C0-E99C5B6003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" y="1392"/>
              <a:ext cx="3904" cy="144"/>
            </a:xfrm>
            <a:custGeom>
              <a:avLst/>
              <a:gdLst>
                <a:gd name="T0" fmla="*/ 0 w 3904"/>
                <a:gd name="T1" fmla="*/ 0 h 144"/>
                <a:gd name="T2" fmla="*/ 3760 w 3904"/>
                <a:gd name="T3" fmla="*/ 0 h 144"/>
                <a:gd name="T4" fmla="*/ 3904 w 3904"/>
                <a:gd name="T5" fmla="*/ 144 h 144"/>
                <a:gd name="T6" fmla="*/ 0 w 3904"/>
                <a:gd name="T7" fmla="*/ 144 h 144"/>
                <a:gd name="T8" fmla="*/ 0 w 390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4" h="144">
                  <a:moveTo>
                    <a:pt x="0" y="0"/>
                  </a:moveTo>
                  <a:lnTo>
                    <a:pt x="3760" y="0"/>
                  </a:lnTo>
                  <a:lnTo>
                    <a:pt x="3904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35AEACF-07A9-2E77-D4BC-1EDDC85726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95" y="1535"/>
              <a:ext cx="1865" cy="145"/>
            </a:xfrm>
            <a:custGeom>
              <a:avLst/>
              <a:gdLst>
                <a:gd name="T0" fmla="*/ 1865 w 1865"/>
                <a:gd name="T1" fmla="*/ 145 h 145"/>
                <a:gd name="T2" fmla="*/ 144 w 1865"/>
                <a:gd name="T3" fmla="*/ 144 h 145"/>
                <a:gd name="T4" fmla="*/ 0 w 1865"/>
                <a:gd name="T5" fmla="*/ 0 h 145"/>
                <a:gd name="T6" fmla="*/ 1865 w 1865"/>
                <a:gd name="T7" fmla="*/ 1 h 145"/>
                <a:gd name="T8" fmla="*/ 1865 w 1865"/>
                <a:gd name="T9" fmla="*/ 145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5" h="145">
                  <a:moveTo>
                    <a:pt x="1865" y="145"/>
                  </a:moveTo>
                  <a:lnTo>
                    <a:pt x="144" y="144"/>
                  </a:lnTo>
                  <a:lnTo>
                    <a:pt x="0" y="0"/>
                  </a:lnTo>
                  <a:lnTo>
                    <a:pt x="1865" y="1"/>
                  </a:lnTo>
                  <a:lnTo>
                    <a:pt x="1865" y="145"/>
                  </a:lnTo>
                  <a:close/>
                </a:path>
              </a:pathLst>
            </a:custGeom>
            <a:solidFill>
              <a:srgbClr val="01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9" name="Freeform 13">
            <a:extLst>
              <a:ext uri="{FF2B5EF4-FFF2-40B4-BE49-F238E27FC236}">
                <a16:creationId xmlns:a16="http://schemas.microsoft.com/office/drawing/2014/main" id="{A25C9F88-E729-FA80-EF3F-7ECBB166F359}"/>
              </a:ext>
            </a:extLst>
          </p:cNvPr>
          <p:cNvSpPr>
            <a:spLocks/>
          </p:cNvSpPr>
          <p:nvPr userDrawn="1"/>
        </p:nvSpPr>
        <p:spPr bwMode="auto">
          <a:xfrm>
            <a:off x="-23283" y="5257800"/>
            <a:ext cx="5120217" cy="228600"/>
          </a:xfrm>
          <a:custGeom>
            <a:avLst/>
            <a:gdLst>
              <a:gd name="T0" fmla="*/ 0 w 2419"/>
              <a:gd name="T1" fmla="*/ 0 h 144"/>
              <a:gd name="T2" fmla="*/ 2147483646 w 2419"/>
              <a:gd name="T3" fmla="*/ 0 h 144"/>
              <a:gd name="T4" fmla="*/ 2147483646 w 2419"/>
              <a:gd name="T5" fmla="*/ 2147483646 h 144"/>
              <a:gd name="T6" fmla="*/ 0 w 2419"/>
              <a:gd name="T7" fmla="*/ 2147483646 h 144"/>
              <a:gd name="T8" fmla="*/ 0 w 2419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9" h="144">
                <a:moveTo>
                  <a:pt x="0" y="0"/>
                </a:moveTo>
                <a:lnTo>
                  <a:pt x="2275" y="0"/>
                </a:lnTo>
                <a:lnTo>
                  <a:pt x="2419" y="144"/>
                </a:lnTo>
                <a:lnTo>
                  <a:pt x="0" y="144"/>
                </a:lnTo>
                <a:lnTo>
                  <a:pt x="0" y="0"/>
                </a:lnTo>
                <a:close/>
              </a:path>
            </a:pathLst>
          </a:custGeom>
          <a:solidFill>
            <a:srgbClr val="000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5A1CC9B6-4A50-4808-DFF8-00C8B401BB87}"/>
              </a:ext>
            </a:extLst>
          </p:cNvPr>
          <p:cNvSpPr>
            <a:spLocks/>
          </p:cNvSpPr>
          <p:nvPr userDrawn="1"/>
        </p:nvSpPr>
        <p:spPr bwMode="auto">
          <a:xfrm>
            <a:off x="5094818" y="5484814"/>
            <a:ext cx="7097183" cy="230187"/>
          </a:xfrm>
          <a:custGeom>
            <a:avLst/>
            <a:gdLst>
              <a:gd name="T0" fmla="*/ 2147483646 w 3348"/>
              <a:gd name="T1" fmla="*/ 2147483646 h 145"/>
              <a:gd name="T2" fmla="*/ 2147483646 w 3348"/>
              <a:gd name="T3" fmla="*/ 2147483646 h 145"/>
              <a:gd name="T4" fmla="*/ 0 w 3348"/>
              <a:gd name="T5" fmla="*/ 0 h 145"/>
              <a:gd name="T6" fmla="*/ 2147483646 w 3348"/>
              <a:gd name="T7" fmla="*/ 2147483646 h 145"/>
              <a:gd name="T8" fmla="*/ 2147483646 w 3348"/>
              <a:gd name="T9" fmla="*/ 2147483646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48" h="145">
                <a:moveTo>
                  <a:pt x="3348" y="145"/>
                </a:moveTo>
                <a:lnTo>
                  <a:pt x="144" y="144"/>
                </a:lnTo>
                <a:lnTo>
                  <a:pt x="0" y="0"/>
                </a:lnTo>
                <a:lnTo>
                  <a:pt x="3348" y="1"/>
                </a:lnTo>
                <a:lnTo>
                  <a:pt x="3348" y="145"/>
                </a:lnTo>
                <a:close/>
              </a:path>
            </a:pathLst>
          </a:custGeom>
          <a:solidFill>
            <a:srgbClr val="03A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61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39029-0C5B-1A93-CCB2-38483ECE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0B67-FB70-45D5-B7E1-A0CF416814BE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BDA74-43A3-7CE7-EAFA-24DD54B4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8ECD-25AE-DD0E-AE5F-15B2A2E3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2-</a:t>
            </a:r>
            <a:fld id="{EE9DBA32-64E8-4767-B947-7D2036ED1A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2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FAB03-BDEA-0D31-00F3-E14DC543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2BAB-72C6-453F-BF7E-14EE5583D2D2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08D3-9896-5727-D399-0A584DF9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4CA4C-F2DF-921F-2055-1A6F90C1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2-</a:t>
            </a:r>
            <a:fld id="{4054E25E-99A6-4149-A31D-1267F48A76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63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A8DD2-9DFF-5C67-F849-02B9830B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4CF9-90F3-4038-8662-56A4D2D5214A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3217F-3BA2-3303-CB02-8A116FD4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4DE17-F39B-41B4-7418-BF8942E1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2-</a:t>
            </a:r>
            <a:fld id="{A0BE53E9-63D6-4103-BF88-D201F58DCC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4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99A43-B94B-494F-B51E-C127A8B2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539C-BD3F-463B-A7E4-805FC66DF60E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A4310-2FB2-3B3F-2CB6-2E543EB2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700587-C804-AF61-9C3A-BF1FF91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2-</a:t>
            </a:r>
            <a:fld id="{2D94FBC3-52C6-4D74-BE11-82A7FF4317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984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AFA6C-1E6F-7151-0C77-AD17135B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D14E-7DFD-4AA4-A3BD-8B9FC96B588D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384C3-C4AB-C098-04CF-4AE94A97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E261C-8ED6-C0DD-71D6-673E9507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2-</a:t>
            </a:r>
            <a:fld id="{C9C51791-9D6E-4EC9-91BA-056F185D93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251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48A3E-7218-3297-EA78-CDA58748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F394-E3C5-43DE-8AA7-9D7E57F942AB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3B134-37DF-4DD8-7674-8FDEF0F0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71C05-AAA7-D39E-F06F-B7D18177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2-</a:t>
            </a:r>
            <a:fld id="{42753DBB-0596-46C7-AE16-E016DE6873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25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690C66-C3FA-9511-A18B-075A256D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BAD5-D041-403F-8F51-CB67CBE500FA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1BA09D-7532-A19F-631E-0F33C0E1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DA5E43-8948-3EE9-8F2D-3722E833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4CA4-1B38-44B5-AB0F-C2B1BE694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94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0B47-9547-C555-62AB-F8B1C01D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A140-8F3D-233E-FE8F-FE64C8035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DA7BE-77A0-407B-70C0-1515EF16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D259B-1C94-7756-A0C8-B3EFB43A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B6B37-F8A8-BA2E-F9DB-36250B8C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5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EA43DB-FACA-7437-1849-78F3FA06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8F96-D0C7-4E94-A0E6-76FB4B9E8E55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275EFF-CEC8-F44E-E47E-68EB50E3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B85237-BBCB-4A55-2BD2-CFFE7FE3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9FBA-901A-404F-A8AD-0D01A9C06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092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EBAC-AF30-2A4C-E051-D1EB93A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6F61-E36D-4D0C-8F04-CBB594DD8D23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5D41-757E-0328-A94C-2829201C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BD60A-7566-89A1-CB6C-FFBE2C9B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ECF1-8414-4BAA-B401-81E0D697A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7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7239-919E-D5D3-CF76-436E7B6B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4DA0-0769-4DFB-92EB-AEBC70B01486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091A4-2BAD-6ED7-B153-3FA7FFE7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E683-B5F6-5FBF-8EAF-962DDE8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A0D0-F4CC-42D7-B01F-05BEFDDCC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54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9563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1797B24-8CC6-8B2D-D2BB-FA6232AE1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71200" y="6572250"/>
            <a:ext cx="1219200" cy="228600"/>
          </a:xfrm>
        </p:spPr>
        <p:txBody>
          <a:bodyPr anchor="t"/>
          <a:lstStyle>
            <a:lvl1pPr>
              <a:defRPr smtClean="0"/>
            </a:lvl1pPr>
          </a:lstStyle>
          <a:p>
            <a:pPr>
              <a:defRPr/>
            </a:pPr>
            <a:fld id="{D09E856B-2A93-468F-A4A3-32C68A5D9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625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2E47ED-36C5-BBC9-03D6-45B01E9533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04000" y="661988"/>
            <a:ext cx="4775200" cy="481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pPr eaLnBrk="1" hangingPunct="1">
              <a:defRPr/>
            </a:pPr>
            <a:r>
              <a:rPr lang="en-US" sz="1800" b="1">
                <a:solidFill>
                  <a:srgbClr val="FFFFFF"/>
                </a:solidFill>
                <a:cs typeface="+mn-cs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11582400" cy="516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EF66FF6-AA32-8FD4-AE75-EE5F08162A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572250"/>
            <a:ext cx="1219200" cy="228600"/>
          </a:xfrm>
        </p:spPr>
        <p:txBody>
          <a:bodyPr anchor="t"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2-</a:t>
            </a:r>
            <a:fld id="{8D387360-E67B-4381-AFE4-811264FA57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2019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CCEF-8FAC-A5C7-4A00-6732F3F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89403-A818-A7BA-3373-59575C503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6E9EE-FA6F-A866-02AF-AEBA7870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CB4A9-D79B-E5B5-C837-7BED0C12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79FB7-BB38-325C-643E-6CDBCB74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2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0202-504B-22C0-6990-B50A3449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A38E-1549-002B-5FA2-A3FF54B27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6B474-2D29-DB17-359F-E1B870FD5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74E36-05E9-48E6-E1A2-E7618610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84717-66C9-EAE7-77A0-76EB9FD8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952DE-69AF-69F8-C676-F714809B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9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9791-2E0C-5358-BFF5-AE302C55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310B1-A891-2C7E-64C5-0DA845F97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1A158-58A3-21F9-28FC-8A3AF8463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A90E8-6834-EA6D-7203-16413E06B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B4F54-7DE8-79C9-32C7-3CCAD4815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10EEA-9D6C-1DD4-51E2-64C013E9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5E757-14A0-B044-C75C-BAFC47BF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E6234-6A74-442D-7748-788F9661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4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5AA5-7DC8-9597-AAF3-7EF1BC09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26242-4179-D1E8-C356-D60972C3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0C735-4E56-04CA-B5DF-8B84331B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D8BA5-168A-F9CF-FDF7-4904417A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1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8A844-41CE-A550-49C3-F64F679F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44204-F7B3-E223-09DC-FF6CB068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5B5D7-E74B-540A-C59C-BD70ACE9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1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F74A-2E21-3FF7-E98E-95FDCD16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EA40-D385-EA68-58AD-88A523F6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E3968-8E1F-DB29-4725-CF1438E71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172E0-1384-7F5A-9A06-F03B4A94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2EB1B-F76D-FEB8-3746-B456DDBA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66317-AFA7-1244-89C3-0CD8FEDC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0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E688-991B-04DB-D7AF-2C57549C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F838-8A05-595C-CB5C-893F05DA3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29B87-6B21-8448-CE02-E9D345BD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5DFDA-660D-FA38-B516-C95DCB71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B2F14-BDEB-22F9-4E97-DE6FC847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5A78C-B452-9266-DC8A-B8F7B93B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71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9545D-19FB-6FB3-0A55-3290E8EE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05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D8E91-F9D8-A9B2-2FC0-7C194356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304" y="1825625"/>
            <a:ext cx="104135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AFB79-D10A-A675-9A60-197C872C5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930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55D9-1BB0-4418-B45A-DE04C09ACF02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FA12-3640-A16A-8FB3-4B2264F34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0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E9C4E-091D-E422-0C9E-0E98F3FFA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8DB8-9CB8-49CE-9296-23A3B8018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ongenial Black" panose="020B0604020202020204" pitchFamily="2" charset="0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202F24-3E45-A540-1539-78C15C9A73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1CBDBD-65E5-A839-3BB4-11694BAFF2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723F3-14E4-84F8-B62A-35FE873F5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F11EC68-7899-449D-8EB3-87115A405360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86DF5-9CF2-F5E8-DA1C-02212F3A8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A4EBC-A877-620A-F971-EF2886648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452551-2680-441C-AA42-DF128E4C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EA731A5-B8CC-7689-3B73-726E70B559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12192000" cy="111125"/>
          </a:xfrm>
          <a:prstGeom prst="rect">
            <a:avLst/>
          </a:prstGeom>
          <a:solidFill>
            <a:srgbClr val="0002FA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endParaRPr lang="en-US" sz="2400">
              <a:cs typeface="+mn-cs"/>
            </a:endParaRPr>
          </a:p>
        </p:txBody>
      </p:sp>
      <p:sp>
        <p:nvSpPr>
          <p:cNvPr id="1033" name="Freeform 14">
            <a:extLst>
              <a:ext uri="{FF2B5EF4-FFF2-40B4-BE49-F238E27FC236}">
                <a16:creationId xmlns:a16="http://schemas.microsoft.com/office/drawing/2014/main" id="{961E6A07-FC43-E705-8144-465E70417905}"/>
              </a:ext>
            </a:extLst>
          </p:cNvPr>
          <p:cNvSpPr>
            <a:spLocks/>
          </p:cNvSpPr>
          <p:nvPr userDrawn="1"/>
        </p:nvSpPr>
        <p:spPr bwMode="auto">
          <a:xfrm>
            <a:off x="8085667" y="1"/>
            <a:ext cx="4110567" cy="111125"/>
          </a:xfrm>
          <a:custGeom>
            <a:avLst/>
            <a:gdLst>
              <a:gd name="T0" fmla="*/ 2147483646 w 1942"/>
              <a:gd name="T1" fmla="*/ 2147483646 h 70"/>
              <a:gd name="T2" fmla="*/ 2147483646 w 1942"/>
              <a:gd name="T3" fmla="*/ 2147483646 h 70"/>
              <a:gd name="T4" fmla="*/ 0 w 1942"/>
              <a:gd name="T5" fmla="*/ 0 h 70"/>
              <a:gd name="T6" fmla="*/ 2147483646 w 1942"/>
              <a:gd name="T7" fmla="*/ 0 h 70"/>
              <a:gd name="T8" fmla="*/ 2147483646 w 1942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2" h="70">
                <a:moveTo>
                  <a:pt x="1940" y="70"/>
                </a:moveTo>
                <a:lnTo>
                  <a:pt x="70" y="70"/>
                </a:lnTo>
                <a:lnTo>
                  <a:pt x="0" y="0"/>
                </a:lnTo>
                <a:lnTo>
                  <a:pt x="1942" y="0"/>
                </a:lnTo>
                <a:lnTo>
                  <a:pt x="1940" y="70"/>
                </a:lnTo>
                <a:close/>
              </a:path>
            </a:pathLst>
          </a:custGeom>
          <a:solidFill>
            <a:srgbClr val="ED33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448F966-31A7-96C3-427C-D4D8B42B09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99214"/>
            <a:ext cx="12192000" cy="458787"/>
          </a:xfrm>
          <a:prstGeom prst="rect">
            <a:avLst/>
          </a:prstGeom>
          <a:solidFill>
            <a:srgbClr val="EA3236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endParaRPr lang="en-US" sz="2400"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489ED3B-230C-C8B1-9EF5-28943CFC18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77600" y="6486526"/>
            <a:ext cx="914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altLang="en-US" sz="1400" b="1">
                <a:solidFill>
                  <a:schemeClr val="bg1"/>
                </a:solidFill>
                <a:latin typeface="Adobe Caslon Pro Bold"/>
                <a:cs typeface="Arial" panose="020B0604020202020204" pitchFamily="34" charset="0"/>
              </a:rPr>
              <a:t>2 - </a:t>
            </a:r>
            <a:fld id="{D55C0940-DD10-41E3-9FBD-86BBEAC2BD61}" type="slidenum">
              <a:rPr lang="en-US" altLang="en-US" sz="1400" b="1" smtClean="0">
                <a:solidFill>
                  <a:schemeClr val="bg1"/>
                </a:solidFill>
                <a:latin typeface="Adobe Caslon Pro Bold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400" b="1">
              <a:solidFill>
                <a:schemeClr val="bg1"/>
              </a:solidFill>
              <a:latin typeface="Adobe Caslon Pro Bold"/>
              <a:cs typeface="Arial" panose="020B0604020202020204" pitchFamily="34" charset="0"/>
            </a:endParaRPr>
          </a:p>
        </p:txBody>
      </p:sp>
      <p:sp>
        <p:nvSpPr>
          <p:cNvPr id="1036" name="Freeform 15">
            <a:extLst>
              <a:ext uri="{FF2B5EF4-FFF2-40B4-BE49-F238E27FC236}">
                <a16:creationId xmlns:a16="http://schemas.microsoft.com/office/drawing/2014/main" id="{1FAE771E-3750-23A3-44C1-1D3A85CE8435}"/>
              </a:ext>
            </a:extLst>
          </p:cNvPr>
          <p:cNvSpPr>
            <a:spLocks/>
          </p:cNvSpPr>
          <p:nvPr userDrawn="1"/>
        </p:nvSpPr>
        <p:spPr bwMode="auto">
          <a:xfrm>
            <a:off x="1" y="6281738"/>
            <a:ext cx="8235951" cy="119062"/>
          </a:xfrm>
          <a:custGeom>
            <a:avLst/>
            <a:gdLst>
              <a:gd name="T0" fmla="*/ 0 w 3891"/>
              <a:gd name="T1" fmla="*/ 2147483646 h 75"/>
              <a:gd name="T2" fmla="*/ 2147483646 w 3891"/>
              <a:gd name="T3" fmla="*/ 2147483646 h 75"/>
              <a:gd name="T4" fmla="*/ 2147483646 w 3891"/>
              <a:gd name="T5" fmla="*/ 0 h 75"/>
              <a:gd name="T6" fmla="*/ 0 w 3891"/>
              <a:gd name="T7" fmla="*/ 0 h 75"/>
              <a:gd name="T8" fmla="*/ 0 w 3891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91" h="75">
                <a:moveTo>
                  <a:pt x="0" y="75"/>
                </a:moveTo>
                <a:lnTo>
                  <a:pt x="3891" y="75"/>
                </a:lnTo>
                <a:lnTo>
                  <a:pt x="3816" y="0"/>
                </a:lnTo>
                <a:lnTo>
                  <a:pt x="0" y="0"/>
                </a:lnTo>
                <a:lnTo>
                  <a:pt x="0" y="75"/>
                </a:lnTo>
                <a:close/>
              </a:path>
            </a:pathLst>
          </a:custGeom>
          <a:solidFill>
            <a:srgbClr val="010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7" name="Freeform 17">
            <a:extLst>
              <a:ext uri="{FF2B5EF4-FFF2-40B4-BE49-F238E27FC236}">
                <a16:creationId xmlns:a16="http://schemas.microsoft.com/office/drawing/2014/main" id="{602359A1-FA58-15D8-F9E6-5F3946BE4472}"/>
              </a:ext>
            </a:extLst>
          </p:cNvPr>
          <p:cNvSpPr>
            <a:spLocks/>
          </p:cNvSpPr>
          <p:nvPr userDrawn="1"/>
        </p:nvSpPr>
        <p:spPr bwMode="auto">
          <a:xfrm>
            <a:off x="8233834" y="6400800"/>
            <a:ext cx="3958167" cy="114300"/>
          </a:xfrm>
          <a:custGeom>
            <a:avLst/>
            <a:gdLst>
              <a:gd name="T0" fmla="*/ 2147483646 w 1870"/>
              <a:gd name="T1" fmla="*/ 0 h 72"/>
              <a:gd name="T2" fmla="*/ 0 w 1870"/>
              <a:gd name="T3" fmla="*/ 0 h 72"/>
              <a:gd name="T4" fmla="*/ 2147483646 w 1870"/>
              <a:gd name="T5" fmla="*/ 2147483646 h 72"/>
              <a:gd name="T6" fmla="*/ 2147483646 w 1870"/>
              <a:gd name="T7" fmla="*/ 2147483646 h 72"/>
              <a:gd name="T8" fmla="*/ 2147483646 w 1870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0" h="72">
                <a:moveTo>
                  <a:pt x="1870" y="0"/>
                </a:moveTo>
                <a:lnTo>
                  <a:pt x="0" y="0"/>
                </a:lnTo>
                <a:lnTo>
                  <a:pt x="72" y="72"/>
                </a:lnTo>
                <a:lnTo>
                  <a:pt x="1870" y="72"/>
                </a:lnTo>
                <a:lnTo>
                  <a:pt x="1870" y="0"/>
                </a:lnTo>
                <a:close/>
              </a:path>
            </a:pathLst>
          </a:custGeom>
          <a:solidFill>
            <a:srgbClr val="02A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0513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lue arrows pointing at a red button">
            <a:extLst>
              <a:ext uri="{FF2B5EF4-FFF2-40B4-BE49-F238E27FC236}">
                <a16:creationId xmlns:a16="http://schemas.microsoft.com/office/drawing/2014/main" id="{51382D5D-D5F1-D53F-F3F3-E6D55234A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826" b="490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EEEBD3-9A44-0A70-9E87-DB1D9ACEB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Step Three: Strategic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566FD-397C-E4D1-266B-CC6890F3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9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7AEDA950-8848-0B6C-D3BA-DB271ED12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537" b="20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D183A-B37C-34C6-96E5-D31E8F17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Avoid the following  Mistakes when developing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D6BD2C-CC88-7FC6-2550-02999A8D1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3996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025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ADF60-34EA-954A-CF3C-FA7091BB2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7E7DBD-C78D-2BAB-F949-100D8599504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6011827"/>
              </p:ext>
            </p:extLst>
          </p:nvPr>
        </p:nvGraphicFramePr>
        <p:xfrm>
          <a:off x="802887" y="866621"/>
          <a:ext cx="1092819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03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EB02-3E5E-EF6A-D14D-7688D295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Objectives are Not Projects that Start  and Stop or Organizational Functions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3E7D329-D082-44F7-F901-433CA4128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/>
          <a:stretch/>
        </p:blipFill>
        <p:spPr>
          <a:xfrm>
            <a:off x="247094" y="1462087"/>
            <a:ext cx="11617803" cy="5072527"/>
          </a:xfrm>
        </p:spPr>
      </p:pic>
    </p:spTree>
    <p:extLst>
      <p:ext uri="{BB962C8B-B14F-4D97-AF65-F5344CB8AC3E}">
        <p14:creationId xmlns:p14="http://schemas.microsoft.com/office/powerpoint/2010/main" val="388152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7E56-F386-7536-164D-EB465A54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r>
              <a:rPr lang="en-GB"/>
              <a:t>Actions and Projects Are a Means to An End, Not the End Itself</a:t>
            </a:r>
            <a:br>
              <a:rPr lang="en-GB"/>
            </a:br>
            <a:endParaRPr lang="en-GB" dirty="0"/>
          </a:p>
        </p:txBody>
      </p:sp>
      <p:pic>
        <p:nvPicPr>
          <p:cNvPr id="5" name="Content Placeholder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F3FFB43-576D-BBFD-0999-20A0966AA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1462087"/>
            <a:ext cx="11777637" cy="5259387"/>
          </a:xfrm>
        </p:spPr>
      </p:pic>
    </p:spTree>
    <p:extLst>
      <p:ext uri="{BB962C8B-B14F-4D97-AF65-F5344CB8AC3E}">
        <p14:creationId xmlns:p14="http://schemas.microsoft.com/office/powerpoint/2010/main" val="3667084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2D37-6C78-E57D-B80E-C8B84334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Task 2: Create Enterprise-wide Strategic  Objectives from the Theme Objectives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ECFD791B-6299-AB7E-4587-8DFF39954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1462089"/>
            <a:ext cx="11462757" cy="5259386"/>
          </a:xfrm>
        </p:spPr>
      </p:pic>
    </p:spTree>
    <p:extLst>
      <p:ext uri="{BB962C8B-B14F-4D97-AF65-F5344CB8AC3E}">
        <p14:creationId xmlns:p14="http://schemas.microsoft.com/office/powerpoint/2010/main" val="421314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27A1-4627-D3FE-C3E7-45D8A6FE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Task 3: Describe and Document Strategic Objectives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91711EA-F4F0-2AD1-BE03-1C3741DA7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" y="1553592"/>
            <a:ext cx="11766485" cy="5028183"/>
          </a:xfrm>
        </p:spPr>
      </p:pic>
    </p:spTree>
    <p:extLst>
      <p:ext uri="{BB962C8B-B14F-4D97-AF65-F5344CB8AC3E}">
        <p14:creationId xmlns:p14="http://schemas.microsoft.com/office/powerpoint/2010/main" val="357735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CE17-BA96-AB19-E096-6566B6C0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sz="3700"/>
              <a:t>Task 4: Identify Objective Owners, Roles, and Responsibilities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58B5-6AC0-498A-F44A-A03EBED9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332" y="1687908"/>
            <a:ext cx="10894741" cy="516636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Objective Owner Responsibilities: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Builds accountability for results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Proves subject matter expertise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Refines and defines performance measures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Tracks, verifies, and validates performance data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Is aware of initiative affecting objectives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Is aware of what objective(s) are the inputs to this  objective and what objective(s) are the outputs from  this objective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Reports on objective performance to management  and at review meetings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Recommends changes to strategy, measures, and initiatives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978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6C2BF19C-3F20-D89B-42D0-45857B277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F5A166-53F1-0F7B-FF49-B461C181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latin typeface="+mj-lt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F0A1A-FF71-B9C2-8C86-7CBA63EC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+mn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01458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D58B-3769-80FD-E3C6-22657354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4" y="203434"/>
            <a:ext cx="10515600" cy="822480"/>
          </a:xfrm>
        </p:spPr>
        <p:txBody>
          <a:bodyPr/>
          <a:lstStyle/>
          <a:p>
            <a:r>
              <a:rPr lang="en-GB" dirty="0"/>
              <a:t>Step Three Tasks: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7EC087-9384-257E-4F73-8FCE3542F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482546"/>
              </p:ext>
            </p:extLst>
          </p:nvPr>
        </p:nvGraphicFramePr>
        <p:xfrm>
          <a:off x="234176" y="1248938"/>
          <a:ext cx="11608636" cy="526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0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0EB0E1-3A8C-4BFD-8BBD-B9ED6C44E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10EB0E1-3A8C-4BFD-8BBD-B9ED6C44E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10EB0E1-3A8C-4BFD-8BBD-B9ED6C44E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3CE762-911D-4BC7-B2CC-F501FCF0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13CE762-911D-4BC7-B2CC-F501FCF0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13CE762-911D-4BC7-B2CC-F501FCF0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2431C4-57F2-4724-835C-154E327E6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B2431C4-57F2-4724-835C-154E327E6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B2431C4-57F2-4724-835C-154E327E6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45B86A-76F4-4411-8CF1-EA2B8311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245B86A-76F4-4411-8CF1-EA2B8311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245B86A-76F4-4411-8CF1-EA2B8311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E483F5-8520-46EE-81A8-27AD90E3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3E483F5-8520-46EE-81A8-27AD90E3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3E483F5-8520-46EE-81A8-27AD90E3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5C4B52-0B0F-407E-8C22-545B58675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305C4B52-0B0F-407E-8C22-545B58675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305C4B52-0B0F-407E-8C22-545B58675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5D4E0-05B9-41D9-A126-C97AA0A5F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17A5D4E0-05B9-41D9-A126-C97AA0A5F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7A5D4E0-05B9-41D9-A126-C97AA0A5F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D55537-3E48-4AE7-95D5-FEF44FBEA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2D55537-3E48-4AE7-95D5-FEF44FBEA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A2D55537-3E48-4AE7-95D5-FEF44FBEA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8C3FB-B583-C880-6F44-F5AE752D1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B910F-55A9-6DD9-2019-78DFBDBE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DNA of Strategy 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4BD20E-36E9-6F9B-787A-16923D606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619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454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FB8C69-E71F-48A2-9B49-8CD84690F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7FB8C69-E71F-48A2-9B49-8CD84690F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7FB8C69-E71F-48A2-9B49-8CD84690F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9AA363-5B29-4739-B62C-44FC197A1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E9AA363-5B29-4739-B62C-44FC197A1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E9AA363-5B29-4739-B62C-44FC197A1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5EB516E-CB9F-C0F8-4B33-C401831D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468813"/>
            <a:ext cx="1566862" cy="85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0DE875F-8956-9F4F-854E-6943FB81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9" y="4048126"/>
            <a:ext cx="1563687" cy="423863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white"/>
                </a:solidFill>
              </a:rPr>
              <a:t>Objectives</a:t>
            </a:r>
            <a:endParaRPr lang="en-US" altLang="en-US" sz="1400" b="1">
              <a:solidFill>
                <a:prstClr val="black"/>
              </a:solidFill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7A998D6-6FFA-2FAE-8948-C438252E0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4467225"/>
            <a:ext cx="14144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30000"/>
            </a:pPr>
            <a:r>
              <a:rPr lang="en-US" altLang="en-US" sz="1200">
                <a:solidFill>
                  <a:prstClr val="black"/>
                </a:solidFill>
              </a:rPr>
              <a:t>Reduce Process Errors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23B366FB-1D62-1F3C-4458-41E4C6A6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68813"/>
            <a:ext cx="1397000" cy="85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BCA8BE4E-9A2A-8086-86DA-B0A1D4459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048126"/>
            <a:ext cx="1039812" cy="423863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white"/>
                </a:solidFill>
              </a:rPr>
              <a:t>Targets</a:t>
            </a:r>
            <a:endParaRPr lang="en-US" altLang="en-US" sz="1400" b="1">
              <a:solidFill>
                <a:prstClr val="black"/>
              </a:solidFill>
            </a:endParaRP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DB23A761-2A71-4582-2B36-0F90B781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459289"/>
            <a:ext cx="1311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30000"/>
            </a:pPr>
            <a:r>
              <a:rPr lang="en-US" altLang="en-US" sz="1200">
                <a:solidFill>
                  <a:prstClr val="black"/>
                </a:solidFill>
              </a:rPr>
              <a:t>Less than 5%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SzPct val="130000"/>
            </a:pPr>
            <a:endParaRPr lang="en-US" altLang="en-US" sz="120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SzPct val="130000"/>
            </a:pP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95783791-D280-79A8-DC31-7B701D8C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1" y="4468813"/>
            <a:ext cx="1560513" cy="85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37E97769-1EA3-0EDA-4EE6-90102386C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1" y="4459289"/>
            <a:ext cx="15906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130000"/>
            </a:pPr>
            <a:r>
              <a:rPr lang="en-US" altLang="en-US" sz="1200">
                <a:solidFill>
                  <a:prstClr val="black"/>
                </a:solidFill>
              </a:rPr>
              <a:t>	Develop Six Sigma Programmes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D1D8A18F-296D-2C56-B216-40A99EFD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1" y="4048126"/>
            <a:ext cx="1558925" cy="423863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white"/>
                </a:solidFill>
              </a:rPr>
              <a:t>Initiatives</a:t>
            </a:r>
            <a:endParaRPr lang="en-US" altLang="en-US" sz="1400" b="1">
              <a:solidFill>
                <a:prstClr val="black"/>
              </a:solidFill>
            </a:endParaRP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BDDF3969-0575-C86E-C025-D88BC2AB6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4468813"/>
            <a:ext cx="1296988" cy="85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B9FD05F6-B6F2-07E5-7ACF-174A956E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4048126"/>
            <a:ext cx="1296988" cy="423863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white"/>
                </a:solidFill>
              </a:rPr>
              <a:t>Measures</a:t>
            </a:r>
            <a:endParaRPr lang="en-US" altLang="en-US" sz="1400" b="1">
              <a:solidFill>
                <a:prstClr val="black"/>
              </a:solidFill>
            </a:endParaRPr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16CDA76F-1BB2-1FD4-9F9E-0B0D550B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6" y="4459289"/>
            <a:ext cx="14509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30000"/>
            </a:pPr>
            <a:r>
              <a:rPr lang="en-US" altLang="en-US" sz="1200">
                <a:solidFill>
                  <a:prstClr val="black"/>
                </a:solidFill>
              </a:rPr>
              <a:t>Error Rate</a:t>
            </a:r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5BAB7A09-8DF6-1980-996D-D136565F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82776"/>
            <a:ext cx="2854325" cy="428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2C9F5BB1-C2D4-EE98-4642-4E9606044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3370263"/>
            <a:ext cx="2736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192" name="Line 16">
            <a:extLst>
              <a:ext uri="{FF2B5EF4-FFF2-40B4-BE49-F238E27FC236}">
                <a16:creationId xmlns:a16="http://schemas.microsoft.com/office/drawing/2014/main" id="{9A395FB1-C9F7-099F-1B24-0B5A0FB7F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4048125"/>
            <a:ext cx="2736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193" name="Line 17">
            <a:extLst>
              <a:ext uri="{FF2B5EF4-FFF2-40B4-BE49-F238E27FC236}">
                <a16:creationId xmlns:a16="http://schemas.microsoft.com/office/drawing/2014/main" id="{CBABDC1F-4EC8-F49F-9FC8-953ECF09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5319713"/>
            <a:ext cx="2736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194" name="Rectangle 18">
            <a:extLst>
              <a:ext uri="{FF2B5EF4-FFF2-40B4-BE49-F238E27FC236}">
                <a16:creationId xmlns:a16="http://schemas.microsoft.com/office/drawing/2014/main" id="{5EF68003-5D14-A84E-5B8A-7A5200658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1000"/>
            <a:ext cx="715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44546A"/>
              </a:solidFill>
            </a:endParaRPr>
          </a:p>
        </p:txBody>
      </p:sp>
      <p:sp>
        <p:nvSpPr>
          <p:cNvPr id="50195" name="Rectangle 19">
            <a:extLst>
              <a:ext uri="{FF2B5EF4-FFF2-40B4-BE49-F238E27FC236}">
                <a16:creationId xmlns:a16="http://schemas.microsoft.com/office/drawing/2014/main" id="{2FC7741D-CA84-A2B9-19C9-B49D00AC5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1879600"/>
            <a:ext cx="2743200" cy="496888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white"/>
                </a:solidFill>
              </a:rPr>
              <a:t> Strategic Theme: </a:t>
            </a:r>
            <a:br>
              <a:rPr lang="en-US" altLang="en-US" sz="1400" b="1">
                <a:solidFill>
                  <a:prstClr val="white"/>
                </a:solidFill>
              </a:rPr>
            </a:br>
            <a:r>
              <a:rPr lang="en-US" altLang="en-US" sz="1400" b="1">
                <a:solidFill>
                  <a:prstClr val="white"/>
                </a:solidFill>
              </a:rPr>
              <a:t>Customer Service Excellence</a:t>
            </a:r>
            <a:endParaRPr lang="en-US" altLang="en-US" sz="1400" b="1">
              <a:solidFill>
                <a:prstClr val="black"/>
              </a:solidFill>
            </a:endParaRPr>
          </a:p>
        </p:txBody>
      </p:sp>
      <p:sp>
        <p:nvSpPr>
          <p:cNvPr id="50196" name="Rectangle 20">
            <a:extLst>
              <a:ext uri="{FF2B5EF4-FFF2-40B4-BE49-F238E27FC236}">
                <a16:creationId xmlns:a16="http://schemas.microsoft.com/office/drawing/2014/main" id="{DDF9CFD0-9CE6-E49A-F2B3-9D5857E4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9" y="2454276"/>
            <a:ext cx="7381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b="1">
                <a:solidFill>
                  <a:prstClr val="black"/>
                </a:solidFill>
              </a:rPr>
              <a:t>Financial</a:t>
            </a:r>
          </a:p>
        </p:txBody>
      </p:sp>
      <p:sp>
        <p:nvSpPr>
          <p:cNvPr id="50197" name="Rectangle 21">
            <a:extLst>
              <a:ext uri="{FF2B5EF4-FFF2-40B4-BE49-F238E27FC236}">
                <a16:creationId xmlns:a16="http://schemas.microsoft.com/office/drawing/2014/main" id="{60363DC4-B2C9-4362-D86F-D35FDFB4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9" y="5316538"/>
            <a:ext cx="712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b="1">
                <a:solidFill>
                  <a:prstClr val="black"/>
                </a:solidFill>
              </a:rPr>
              <a:t>Learning &amp; Growth </a:t>
            </a:r>
          </a:p>
        </p:txBody>
      </p:sp>
      <p:sp>
        <p:nvSpPr>
          <p:cNvPr id="50198" name="Oval 22">
            <a:extLst>
              <a:ext uri="{FF2B5EF4-FFF2-40B4-BE49-F238E27FC236}">
                <a16:creationId xmlns:a16="http://schemas.microsoft.com/office/drawing/2014/main" id="{B27E73D7-E6FE-0D29-A801-D3D6AD89F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2979739"/>
            <a:ext cx="984250" cy="382587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prstClr val="black"/>
                </a:solidFill>
              </a:rPr>
              <a:t>Increase Revenue</a:t>
            </a:r>
          </a:p>
        </p:txBody>
      </p:sp>
      <p:sp>
        <p:nvSpPr>
          <p:cNvPr id="50199" name="Oval 23">
            <a:extLst>
              <a:ext uri="{FF2B5EF4-FFF2-40B4-BE49-F238E27FC236}">
                <a16:creationId xmlns:a16="http://schemas.microsoft.com/office/drawing/2014/main" id="{185715FA-BA92-C000-E318-F3DC946D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4" y="5457826"/>
            <a:ext cx="1430337" cy="557213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prstClr val="black"/>
                </a:solidFill>
              </a:rPr>
              <a:t>Improve employee skills</a:t>
            </a:r>
          </a:p>
        </p:txBody>
      </p:sp>
      <p:sp>
        <p:nvSpPr>
          <p:cNvPr id="50200" name="Oval 24">
            <a:extLst>
              <a:ext uri="{FF2B5EF4-FFF2-40B4-BE49-F238E27FC236}">
                <a16:creationId xmlns:a16="http://schemas.microsoft.com/office/drawing/2014/main" id="{A992424E-6438-98CB-413A-795BF8D85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14725"/>
            <a:ext cx="1295400" cy="476250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prstClr val="black"/>
                </a:solidFill>
              </a:rPr>
              <a:t>Increase customer satisfaction</a:t>
            </a:r>
          </a:p>
        </p:txBody>
      </p:sp>
      <p:sp>
        <p:nvSpPr>
          <p:cNvPr id="50201" name="Oval 25">
            <a:extLst>
              <a:ext uri="{FF2B5EF4-FFF2-40B4-BE49-F238E27FC236}">
                <a16:creationId xmlns:a16="http://schemas.microsoft.com/office/drawing/2014/main" id="{FE9158AA-423E-8323-18C3-18643A4F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2447925"/>
            <a:ext cx="984250" cy="382588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prstClr val="black"/>
                </a:solidFill>
              </a:rPr>
              <a:t>Grow Profits</a:t>
            </a:r>
          </a:p>
        </p:txBody>
      </p:sp>
      <p:sp>
        <p:nvSpPr>
          <p:cNvPr id="50202" name="Rectangle 26">
            <a:extLst>
              <a:ext uri="{FF2B5EF4-FFF2-40B4-BE49-F238E27FC236}">
                <a16:creationId xmlns:a16="http://schemas.microsoft.com/office/drawing/2014/main" id="{E9075FB6-E2BD-DE82-3AFD-8A3EB9D6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3430589"/>
            <a:ext cx="685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b="1">
                <a:solidFill>
                  <a:prstClr val="black"/>
                </a:solidFill>
              </a:rPr>
              <a:t>Customer</a:t>
            </a:r>
          </a:p>
        </p:txBody>
      </p:sp>
      <p:sp>
        <p:nvSpPr>
          <p:cNvPr id="50203" name="Rectangle 27">
            <a:extLst>
              <a:ext uri="{FF2B5EF4-FFF2-40B4-BE49-F238E27FC236}">
                <a16:creationId xmlns:a16="http://schemas.microsoft.com/office/drawing/2014/main" id="{E18592A6-8E6D-7CF7-F47B-B7024F1B8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9" y="4086226"/>
            <a:ext cx="5476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b="1">
                <a:solidFill>
                  <a:prstClr val="black"/>
                </a:solidFill>
              </a:rPr>
              <a:t>Internal</a:t>
            </a:r>
          </a:p>
        </p:txBody>
      </p:sp>
      <p:sp>
        <p:nvSpPr>
          <p:cNvPr id="50204" name="Line 28">
            <a:extLst>
              <a:ext uri="{FF2B5EF4-FFF2-40B4-BE49-F238E27FC236}">
                <a16:creationId xmlns:a16="http://schemas.microsoft.com/office/drawing/2014/main" id="{27106E39-D028-36F3-2389-C7B192447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619251"/>
            <a:ext cx="0" cy="2381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205" name="Oval 29">
            <a:extLst>
              <a:ext uri="{FF2B5EF4-FFF2-40B4-BE49-F238E27FC236}">
                <a16:creationId xmlns:a16="http://schemas.microsoft.com/office/drawing/2014/main" id="{6B7250DA-1F9D-9725-3F78-7AC33230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4" y="4708525"/>
            <a:ext cx="1214437" cy="558800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prstClr val="black"/>
                </a:solidFill>
              </a:rPr>
              <a:t>Reduce process delays</a:t>
            </a:r>
          </a:p>
        </p:txBody>
      </p:sp>
      <p:sp>
        <p:nvSpPr>
          <p:cNvPr id="50206" name="Oval 30">
            <a:extLst>
              <a:ext uri="{FF2B5EF4-FFF2-40B4-BE49-F238E27FC236}">
                <a16:creationId xmlns:a16="http://schemas.microsoft.com/office/drawing/2014/main" id="{86EEC2B4-74EE-977C-796F-E2A2594BB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59325"/>
            <a:ext cx="1239838" cy="508000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prstClr val="black"/>
                </a:solidFill>
              </a:rPr>
              <a:t>Reduce process errors</a:t>
            </a:r>
          </a:p>
        </p:txBody>
      </p:sp>
      <p:sp>
        <p:nvSpPr>
          <p:cNvPr id="50207" name="Line 31">
            <a:extLst>
              <a:ext uri="{FF2B5EF4-FFF2-40B4-BE49-F238E27FC236}">
                <a16:creationId xmlns:a16="http://schemas.microsoft.com/office/drawing/2014/main" id="{85605512-8D52-C2CF-F170-D64F7C351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3336925"/>
            <a:ext cx="0" cy="152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208" name="Line 32">
            <a:extLst>
              <a:ext uri="{FF2B5EF4-FFF2-40B4-BE49-F238E27FC236}">
                <a16:creationId xmlns:a16="http://schemas.microsoft.com/office/drawing/2014/main" id="{6B781E74-E393-74C8-6B00-54641975D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2803525"/>
            <a:ext cx="0" cy="152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209" name="Line 33">
            <a:extLst>
              <a:ext uri="{FF2B5EF4-FFF2-40B4-BE49-F238E27FC236}">
                <a16:creationId xmlns:a16="http://schemas.microsoft.com/office/drawing/2014/main" id="{73141E19-26C7-2E14-15F6-85D5ECCC1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3990975"/>
            <a:ext cx="0" cy="228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210" name="Line 34">
            <a:extLst>
              <a:ext uri="{FF2B5EF4-FFF2-40B4-BE49-F238E27FC236}">
                <a16:creationId xmlns:a16="http://schemas.microsoft.com/office/drawing/2014/main" id="{8DF54195-2DBF-4495-7D67-0A0569B39E2D}"/>
              </a:ext>
            </a:extLst>
          </p:cNvPr>
          <p:cNvSpPr>
            <a:spLocks noChangeShapeType="1"/>
          </p:cNvSpPr>
          <p:nvPr/>
        </p:nvSpPr>
        <p:spPr bwMode="auto">
          <a:xfrm rot="3444445" flipV="1">
            <a:off x="2475706" y="4487069"/>
            <a:ext cx="1588" cy="228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211" name="Line 35">
            <a:extLst>
              <a:ext uri="{FF2B5EF4-FFF2-40B4-BE49-F238E27FC236}">
                <a16:creationId xmlns:a16="http://schemas.microsoft.com/office/drawing/2014/main" id="{F3E10C9D-D4EB-5CF9-47CB-592808345698}"/>
              </a:ext>
            </a:extLst>
          </p:cNvPr>
          <p:cNvSpPr>
            <a:spLocks noChangeShapeType="1"/>
          </p:cNvSpPr>
          <p:nvPr/>
        </p:nvSpPr>
        <p:spPr bwMode="auto">
          <a:xfrm rot="19169076" flipV="1">
            <a:off x="4141789" y="4532313"/>
            <a:ext cx="1587" cy="2032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212" name="AutoShape 36">
            <a:extLst>
              <a:ext uri="{FF2B5EF4-FFF2-40B4-BE49-F238E27FC236}">
                <a16:creationId xmlns:a16="http://schemas.microsoft.com/office/drawing/2014/main" id="{7ACED603-8432-C29A-836F-2744508D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53025"/>
            <a:ext cx="5334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213" name="Rectangle 37">
            <a:extLst>
              <a:ext uri="{FF2B5EF4-FFF2-40B4-BE49-F238E27FC236}">
                <a16:creationId xmlns:a16="http://schemas.microsoft.com/office/drawing/2014/main" id="{D54D934B-D61E-D781-17B3-AE685DC2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819276"/>
            <a:ext cx="1377950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Objectives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/>
              <a:t>Statement of what strategy must achieve and what</a:t>
            </a:r>
            <a:r>
              <a:rPr lang="ja-JP" altLang="en-US" sz="1200" i="1" dirty="0"/>
              <a:t>’</a:t>
            </a:r>
            <a:r>
              <a:rPr lang="en-US" altLang="ja-JP" sz="1200" i="1" dirty="0"/>
              <a:t>s critical to its success</a:t>
            </a:r>
            <a:endParaRPr lang="en-US" altLang="en-US" sz="1400" i="1" dirty="0"/>
          </a:p>
        </p:txBody>
      </p:sp>
      <p:sp>
        <p:nvSpPr>
          <p:cNvPr id="50214" name="Rectangle 38">
            <a:extLst>
              <a:ext uri="{FF2B5EF4-FFF2-40B4-BE49-F238E27FC236}">
                <a16:creationId xmlns:a16="http://schemas.microsoft.com/office/drawing/2014/main" id="{9AD25F14-D057-1EE1-1AB3-A064D460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1825626"/>
            <a:ext cx="1411288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Targets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/>
              <a:t>The level of performance or rate of improvement needed</a:t>
            </a:r>
            <a:endParaRPr lang="en-US" altLang="en-US" sz="1400" i="1" dirty="0"/>
          </a:p>
        </p:txBody>
      </p:sp>
      <p:sp>
        <p:nvSpPr>
          <p:cNvPr id="50215" name="Rectangle 39">
            <a:extLst>
              <a:ext uri="{FF2B5EF4-FFF2-40B4-BE49-F238E27FC236}">
                <a16:creationId xmlns:a16="http://schemas.microsoft.com/office/drawing/2014/main" id="{4F81EADC-CD5A-01C8-EDF3-885F9F8E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914400"/>
            <a:ext cx="3048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Book Antiqua" panose="02040602050305030304" pitchFamily="18" charset="0"/>
              </a:rPr>
              <a:t>Strategic Theme:</a:t>
            </a:r>
            <a:br>
              <a:rPr lang="en-US" altLang="en-US" sz="1400" b="1" dirty="0">
                <a:latin typeface="Book Antiqua" panose="02040602050305030304" pitchFamily="18" charset="0"/>
              </a:rPr>
            </a:br>
            <a:r>
              <a:rPr lang="en-US" altLang="en-US" sz="1200" i="1" dirty="0">
                <a:latin typeface="Book Antiqua" panose="02040602050305030304" pitchFamily="18" charset="0"/>
              </a:rPr>
              <a:t>Diagram of the cause-and-effect relationships between strategic objectives</a:t>
            </a:r>
            <a:endParaRPr lang="en-US" altLang="en-US" sz="1400" i="1" dirty="0">
              <a:latin typeface="Book Antiqua" panose="02040602050305030304" pitchFamily="18" charset="0"/>
            </a:endParaRPr>
          </a:p>
        </p:txBody>
      </p:sp>
      <p:sp>
        <p:nvSpPr>
          <p:cNvPr id="50216" name="Rectangle 40">
            <a:extLst>
              <a:ext uri="{FF2B5EF4-FFF2-40B4-BE49-F238E27FC236}">
                <a16:creationId xmlns:a16="http://schemas.microsoft.com/office/drawing/2014/main" id="{81DC28C9-1B6F-BB63-A8C9-748468B1A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450" y="1825626"/>
            <a:ext cx="1309688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/>
              <a:t>Initiatives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/>
              <a:t>Key action programs required to achieve objectives</a:t>
            </a:r>
            <a:endParaRPr lang="en-US" altLang="en-US" sz="1400" i="1"/>
          </a:p>
        </p:txBody>
      </p:sp>
      <p:sp>
        <p:nvSpPr>
          <p:cNvPr id="50217" name="Rectangle 41">
            <a:extLst>
              <a:ext uri="{FF2B5EF4-FFF2-40B4-BE49-F238E27FC236}">
                <a16:creationId xmlns:a16="http://schemas.microsoft.com/office/drawing/2014/main" id="{12B3DE9D-A073-C670-9924-F94A206F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6" y="1819276"/>
            <a:ext cx="1438275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/>
              <a:t>Measures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/>
              <a:t>How success in achieving the strategy will be measured and tracked</a:t>
            </a:r>
            <a:endParaRPr lang="en-US" altLang="en-US" sz="1400" i="1"/>
          </a:p>
        </p:txBody>
      </p:sp>
      <p:sp>
        <p:nvSpPr>
          <p:cNvPr id="50218" name="AutoShape 42">
            <a:extLst>
              <a:ext uri="{FF2B5EF4-FFF2-40B4-BE49-F238E27FC236}">
                <a16:creationId xmlns:a16="http://schemas.microsoft.com/office/drawing/2014/main" id="{FDCF96D0-443A-D4DF-74AE-AC8B64B6D5B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1600" y="3476625"/>
            <a:ext cx="609600" cy="228600"/>
          </a:xfrm>
          <a:prstGeom prst="triangle">
            <a:avLst>
              <a:gd name="adj" fmla="val 50000"/>
            </a:avLst>
          </a:prstGeom>
          <a:solidFill>
            <a:srgbClr val="B72025"/>
          </a:solidFill>
          <a:ln w="12700" cap="rnd">
            <a:solidFill>
              <a:srgbClr val="B72025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219" name="AutoShape 43">
            <a:extLst>
              <a:ext uri="{FF2B5EF4-FFF2-40B4-BE49-F238E27FC236}">
                <a16:creationId xmlns:a16="http://schemas.microsoft.com/office/drawing/2014/main" id="{BE43C8B7-E99D-D757-5A51-54A77299E4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53200" y="3489325"/>
            <a:ext cx="609600" cy="228600"/>
          </a:xfrm>
          <a:prstGeom prst="triangle">
            <a:avLst>
              <a:gd name="adj" fmla="val 50000"/>
            </a:avLst>
          </a:prstGeom>
          <a:solidFill>
            <a:srgbClr val="B72025"/>
          </a:solidFill>
          <a:ln w="12700" cap="rnd">
            <a:solidFill>
              <a:srgbClr val="B72025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220" name="AutoShape 44">
            <a:extLst>
              <a:ext uri="{FF2B5EF4-FFF2-40B4-BE49-F238E27FC236}">
                <a16:creationId xmlns:a16="http://schemas.microsoft.com/office/drawing/2014/main" id="{A192C151-96A0-0A69-0A31-F46968E9B9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48600" y="3489325"/>
            <a:ext cx="609600" cy="228600"/>
          </a:xfrm>
          <a:prstGeom prst="triangle">
            <a:avLst>
              <a:gd name="adj" fmla="val 50000"/>
            </a:avLst>
          </a:prstGeom>
          <a:solidFill>
            <a:srgbClr val="B72025"/>
          </a:solidFill>
          <a:ln w="12700" cap="rnd">
            <a:solidFill>
              <a:srgbClr val="B72025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221" name="AutoShape 45">
            <a:extLst>
              <a:ext uri="{FF2B5EF4-FFF2-40B4-BE49-F238E27FC236}">
                <a16:creationId xmlns:a16="http://schemas.microsoft.com/office/drawing/2014/main" id="{70C3F58D-B2DB-64A2-B4C1-947858E0BDA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44000" y="3489325"/>
            <a:ext cx="609600" cy="228600"/>
          </a:xfrm>
          <a:prstGeom prst="triangle">
            <a:avLst>
              <a:gd name="adj" fmla="val 50000"/>
            </a:avLst>
          </a:prstGeom>
          <a:solidFill>
            <a:srgbClr val="B72025"/>
          </a:solidFill>
          <a:ln w="12700" cap="rnd">
            <a:solidFill>
              <a:srgbClr val="B72025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222" name="Oval 46">
            <a:extLst>
              <a:ext uri="{FF2B5EF4-FFF2-40B4-BE49-F238E27FC236}">
                <a16:creationId xmlns:a16="http://schemas.microsoft.com/office/drawing/2014/main" id="{B61A63E2-629A-4220-C69C-1010B6CBF1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14600" y="4200525"/>
            <a:ext cx="1600200" cy="476250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prstClr val="white"/>
                </a:solidFill>
              </a:rPr>
              <a:t>Improve business processes</a:t>
            </a:r>
          </a:p>
        </p:txBody>
      </p:sp>
      <p:sp>
        <p:nvSpPr>
          <p:cNvPr id="50223" name="Rectangle 47">
            <a:extLst>
              <a:ext uri="{FF2B5EF4-FFF2-40B4-BE49-F238E27FC236}">
                <a16:creationId xmlns:a16="http://schemas.microsoft.com/office/drawing/2014/main" id="{B289CAAD-476D-4A54-A5B5-972CF326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147638"/>
            <a:ext cx="9682743" cy="793752"/>
          </a:xfrm>
        </p:spPr>
        <p:txBody>
          <a:bodyPr anchor="t"/>
          <a:lstStyle/>
          <a:p>
            <a:pPr algn="ctr" eaLnBrk="1" hangingPunct="1"/>
            <a:r>
              <a:rPr lang="en-US" altLang="en-US" sz="4400" b="1">
                <a:latin typeface="Book Antiqua" panose="02040602050305030304" pitchFamily="18" charset="0"/>
              </a:rPr>
              <a:t>BSC Terminology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09F85-5121-3C99-3EBD-D541059C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br>
              <a:rPr lang="en-GB" sz="3400" dirty="0"/>
            </a:br>
            <a:r>
              <a:rPr lang="en-GB" sz="3400" dirty="0"/>
              <a:t>Levels of Strategic objectives</a:t>
            </a:r>
            <a:br>
              <a:rPr lang="en-GB" sz="3400" dirty="0"/>
            </a:br>
            <a:endParaRPr lang="en-GB" sz="3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B75E4C4-4998-A968-587D-38E579062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69561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824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4EBF-7E89-BD20-59F2-AE7069C1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Task 1: Develop Strategic Objectives for</a:t>
            </a:r>
            <a:br>
              <a:rPr lang="en-GB" dirty="0"/>
            </a:br>
            <a:r>
              <a:rPr lang="en-GB" dirty="0"/>
              <a:t>Strategic Themes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E14ADEFD-89AD-DF7E-3AA8-0FD1AB735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5" y="1553592"/>
            <a:ext cx="11052698" cy="4483223"/>
          </a:xfrm>
        </p:spPr>
      </p:pic>
    </p:spTree>
    <p:extLst>
      <p:ext uri="{BB962C8B-B14F-4D97-AF65-F5344CB8AC3E}">
        <p14:creationId xmlns:p14="http://schemas.microsoft.com/office/powerpoint/2010/main" val="424240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EFA3-0050-956E-5D95-E194C8EC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Strategic Objectives Are “Mid-altitude”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75BD31E-BD45-754F-DA89-047B1A9D7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t="-1528" b="1528"/>
          <a:stretch/>
        </p:blipFill>
        <p:spPr>
          <a:xfrm>
            <a:off x="247095" y="1238250"/>
            <a:ext cx="11697809" cy="5400675"/>
          </a:xfrm>
        </p:spPr>
      </p:pic>
    </p:spTree>
    <p:extLst>
      <p:ext uri="{BB962C8B-B14F-4D97-AF65-F5344CB8AC3E}">
        <p14:creationId xmlns:p14="http://schemas.microsoft.com/office/powerpoint/2010/main" val="356026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38BB-38F1-D182-0FBF-A343AB85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Objectives Connect Various Elements Of The  Strategic Management System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9F8FADCF-3849-43CD-71F0-62FEAEEEE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1647825"/>
            <a:ext cx="11637459" cy="5073650"/>
          </a:xfrm>
        </p:spPr>
      </p:pic>
    </p:spTree>
    <p:extLst>
      <p:ext uri="{BB962C8B-B14F-4D97-AF65-F5344CB8AC3E}">
        <p14:creationId xmlns:p14="http://schemas.microsoft.com/office/powerpoint/2010/main" val="175190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29C2-BFB0-B8DA-F06E-C6AFB8A0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Characteristics of Good Strategic Objectives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4CF5D66-2717-660E-CEAC-4E272AEDE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/>
          <a:stretch/>
        </p:blipFill>
        <p:spPr>
          <a:xfrm>
            <a:off x="111513" y="1311197"/>
            <a:ext cx="11833392" cy="5143500"/>
          </a:xfrm>
        </p:spPr>
      </p:pic>
    </p:spTree>
    <p:extLst>
      <p:ext uri="{BB962C8B-B14F-4D97-AF65-F5344CB8AC3E}">
        <p14:creationId xmlns:p14="http://schemas.microsoft.com/office/powerpoint/2010/main" val="331966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641</Words>
  <Application>Microsoft Office PowerPoint</Application>
  <PresentationFormat>Widescreen</PresentationFormat>
  <Paragraphs>90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Caslon Pro Bold</vt:lpstr>
      <vt:lpstr>Arial</vt:lpstr>
      <vt:lpstr>Book Antiqua</vt:lpstr>
      <vt:lpstr>Calibri</vt:lpstr>
      <vt:lpstr>Calibri Light</vt:lpstr>
      <vt:lpstr>Californian FB</vt:lpstr>
      <vt:lpstr>Congenial Black</vt:lpstr>
      <vt:lpstr>Office Theme</vt:lpstr>
      <vt:lpstr>1_Office Theme</vt:lpstr>
      <vt:lpstr>Step Three: Strategic Objectives</vt:lpstr>
      <vt:lpstr>Step Three Tasks:</vt:lpstr>
      <vt:lpstr>DNA of Strategy System</vt:lpstr>
      <vt:lpstr>BSC Terminology</vt:lpstr>
      <vt:lpstr> Levels of Strategic objectives </vt:lpstr>
      <vt:lpstr> Task 1: Develop Strategic Objectives for Strategic Themes </vt:lpstr>
      <vt:lpstr>Strategic Objectives Are “Mid-altitude” </vt:lpstr>
      <vt:lpstr> Objectives Connect Various Elements Of The  Strategic Management System </vt:lpstr>
      <vt:lpstr> Characteristics of Good Strategic Objectives </vt:lpstr>
      <vt:lpstr>Avoid the following  Mistakes when developing objectives</vt:lpstr>
      <vt:lpstr>PowerPoint Presentation</vt:lpstr>
      <vt:lpstr> Objectives are Not Projects that Start  and Stop or Organizational Functions </vt:lpstr>
      <vt:lpstr> Actions and Projects Are a Means to An End, Not the End Itself </vt:lpstr>
      <vt:lpstr> Task 2: Create Enterprise-wide Strategic  Objectives from the Theme Objectives </vt:lpstr>
      <vt:lpstr> Task 3: Describe and Document Strategic Objectives </vt:lpstr>
      <vt:lpstr>Task 4: Identify Objective Owners, Roles, and Responsibilities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Three: Strategic Objectives</dc:title>
  <dc:creator>Sirengo Maurice</dc:creator>
  <cp:lastModifiedBy>Sirengo Maurice</cp:lastModifiedBy>
  <cp:revision>12</cp:revision>
  <dcterms:created xsi:type="dcterms:W3CDTF">2022-05-26T02:51:26Z</dcterms:created>
  <dcterms:modified xsi:type="dcterms:W3CDTF">2022-08-29T05:52:57Z</dcterms:modified>
</cp:coreProperties>
</file>